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15243175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1"/>
    <p:restoredTop sz="94726"/>
  </p:normalViewPr>
  <p:slideViewPr>
    <p:cSldViewPr snapToGrid="0" snapToObjects="1">
      <p:cViewPr varScale="1">
        <p:scale>
          <a:sx n="55" d="100"/>
          <a:sy n="55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5007"/>
            <a:ext cx="11432381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188203"/>
            <a:ext cx="11432381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4543"/>
            <a:ext cx="3286810" cy="67576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4543"/>
            <a:ext cx="9669889" cy="67576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5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87967"/>
            <a:ext cx="13147238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36314"/>
            <a:ext cx="13147238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2712"/>
            <a:ext cx="6478349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2712"/>
            <a:ext cx="6478349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4543"/>
            <a:ext cx="13147238" cy="1541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54742"/>
            <a:ext cx="6448577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12730"/>
            <a:ext cx="6448577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54742"/>
            <a:ext cx="6480335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12730"/>
            <a:ext cx="6480335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6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1601"/>
            <a:ext cx="4916320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48111"/>
            <a:ext cx="771685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2204"/>
            <a:ext cx="4916320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1601"/>
            <a:ext cx="4916320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48111"/>
            <a:ext cx="771685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2204"/>
            <a:ext cx="4916320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9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4543"/>
            <a:ext cx="13147238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2712"/>
            <a:ext cx="13147238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390729"/>
            <a:ext cx="342971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C854-EB84-9B45-A874-CA8FEB923CF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390729"/>
            <a:ext cx="5144572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390729"/>
            <a:ext cx="342971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E8D7ED-B05D-134A-B73B-E036D98E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5243175" cy="79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9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34819B4FC4046AEA54BD7ABC1F2FC" ma:contentTypeVersion="11" ma:contentTypeDescription="Create a new document." ma:contentTypeScope="" ma:versionID="2c034f192e7bea8b1c194a11c208777e">
  <xsd:schema xmlns:xsd="http://www.w3.org/2001/XMLSchema" xmlns:xs="http://www.w3.org/2001/XMLSchema" xmlns:p="http://schemas.microsoft.com/office/2006/metadata/properties" xmlns:ns2="4e0a2bab-3f72-4966-a3cf-80e432c365f3" xmlns:ns3="85e26074-64a1-4de0-91b9-b163cdf7dc4d" targetNamespace="http://schemas.microsoft.com/office/2006/metadata/properties" ma:root="true" ma:fieldsID="a567373dc2dd4499b8910d85bc521578" ns2:_="" ns3:_="">
    <xsd:import namespace="4e0a2bab-3f72-4966-a3cf-80e432c365f3"/>
    <xsd:import namespace="85e26074-64a1-4de0-91b9-b163cdf7d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a2bab-3f72-4966-a3cf-80e432c36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26074-64a1-4de0-91b9-b163cdf7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2F22DE-EF91-4042-9026-91E420984545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4e0a2bab-3f72-4966-a3cf-80e432c365f3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85e26074-64a1-4de0-91b9-b163cdf7dc4d"/>
  </ds:schemaRefs>
</ds:datastoreItem>
</file>

<file path=customXml/itemProps2.xml><?xml version="1.0" encoding="utf-8"?>
<ds:datastoreItem xmlns:ds="http://schemas.openxmlformats.org/officeDocument/2006/customXml" ds:itemID="{F242887D-06F5-4EC7-9E92-7A01D7B73B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56A544-D768-4B78-910E-B7F0BD842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0a2bab-3f72-4966-a3cf-80e432c365f3"/>
    <ds:schemaRef ds:uri="85e26074-64a1-4de0-91b9-b163cdf7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Podaras</dc:creator>
  <cp:lastModifiedBy>Eric Sargeant</cp:lastModifiedBy>
  <cp:revision>18</cp:revision>
  <cp:lastPrinted>2021-04-27T18:46:59Z</cp:lastPrinted>
  <dcterms:created xsi:type="dcterms:W3CDTF">2020-01-10T17:02:49Z</dcterms:created>
  <dcterms:modified xsi:type="dcterms:W3CDTF">2022-03-15T19:45:37Z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0x010100A6934819B4FC4046AEA54BD7ABC1F2FC</vt:lpwstr>
  </property>
</Properties>
</file>