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15243175" cy="7974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726"/>
  </p:normalViewPr>
  <p:slideViewPr>
    <p:cSldViewPr snapToGrid="0" snapToObjects="1">
      <p:cViewPr>
        <p:scale>
          <a:sx n="66" d="100"/>
          <a:sy n="66" d="100"/>
        </p:scale>
        <p:origin x="1248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Niner" userId="f755cb24-d071-4314-baae-755b2a3256db" providerId="ADAL" clId="{08068160-2CCC-45B5-81B0-D719C8960C77}"/>
    <pc:docChg chg="undo custSel modSld">
      <pc:chgData name="Matthew Niner" userId="f755cb24-d071-4314-baae-755b2a3256db" providerId="ADAL" clId="{08068160-2CCC-45B5-81B0-D719C8960C77}" dt="2024-08-21T15:46:45.460" v="10" actId="164"/>
      <pc:docMkLst>
        <pc:docMk/>
      </pc:docMkLst>
      <pc:sldChg chg="addSp delSp modSp mod">
        <pc:chgData name="Matthew Niner" userId="f755cb24-d071-4314-baae-755b2a3256db" providerId="ADAL" clId="{08068160-2CCC-45B5-81B0-D719C8960C77}" dt="2024-08-21T15:46:45.460" v="10" actId="164"/>
        <pc:sldMkLst>
          <pc:docMk/>
          <pc:sldMk cId="2554659804" sldId="257"/>
        </pc:sldMkLst>
        <pc:spChg chg="add del mod topLvl">
          <ac:chgData name="Matthew Niner" userId="f755cb24-d071-4314-baae-755b2a3256db" providerId="ADAL" clId="{08068160-2CCC-45B5-81B0-D719C8960C77}" dt="2024-08-21T15:46:45.460" v="10" actId="164"/>
          <ac:spMkLst>
            <pc:docMk/>
            <pc:sldMk cId="2554659804" sldId="257"/>
            <ac:spMk id="4" creationId="{5274BDB8-B686-99A9-B2E2-2EC3ECDCEDA6}"/>
          </ac:spMkLst>
        </pc:spChg>
        <pc:grpChg chg="del">
          <ac:chgData name="Matthew Niner" userId="f755cb24-d071-4314-baae-755b2a3256db" providerId="ADAL" clId="{08068160-2CCC-45B5-81B0-D719C8960C77}" dt="2024-08-21T15:45:58.387" v="0" actId="165"/>
          <ac:grpSpMkLst>
            <pc:docMk/>
            <pc:sldMk cId="2554659804" sldId="257"/>
            <ac:grpSpMk id="5" creationId="{EC861A65-FAAD-6647-EC2A-0A31BB5276D4}"/>
          </ac:grpSpMkLst>
        </pc:grpChg>
        <pc:grpChg chg="add mod">
          <ac:chgData name="Matthew Niner" userId="f755cb24-d071-4314-baae-755b2a3256db" providerId="ADAL" clId="{08068160-2CCC-45B5-81B0-D719C8960C77}" dt="2024-08-21T15:46:45.460" v="10" actId="164"/>
          <ac:grpSpMkLst>
            <pc:docMk/>
            <pc:sldMk cId="2554659804" sldId="257"/>
            <ac:grpSpMk id="9" creationId="{98D283A8-95A5-8B4E-0025-D54325AD1C02}"/>
          </ac:grpSpMkLst>
        </pc:grpChg>
        <pc:picChg chg="add del mod topLvl">
          <ac:chgData name="Matthew Niner" userId="f755cb24-d071-4314-baae-755b2a3256db" providerId="ADAL" clId="{08068160-2CCC-45B5-81B0-D719C8960C77}" dt="2024-08-21T15:46:03.970" v="3" actId="478"/>
          <ac:picMkLst>
            <pc:docMk/>
            <pc:sldMk cId="2554659804" sldId="257"/>
            <ac:picMk id="3" creationId="{C6900DA5-E96E-63DA-0AA5-E0B13C3108DF}"/>
          </ac:picMkLst>
        </pc:picChg>
        <pc:picChg chg="add mod modCrop">
          <ac:chgData name="Matthew Niner" userId="f755cb24-d071-4314-baae-755b2a3256db" providerId="ADAL" clId="{08068160-2CCC-45B5-81B0-D719C8960C77}" dt="2024-08-21T15:46:45.460" v="10" actId="164"/>
          <ac:picMkLst>
            <pc:docMk/>
            <pc:sldMk cId="2554659804" sldId="257"/>
            <ac:picMk id="8" creationId="{00515BF5-C3F1-57CC-3DB8-9CC7A80A13E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397" y="1305007"/>
            <a:ext cx="11432381" cy="2776138"/>
          </a:xfrm>
        </p:spPr>
        <p:txBody>
          <a:bodyPr anchor="b"/>
          <a:lstStyle>
            <a:lvl1pPr algn="ctr">
              <a:defRPr sz="69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97" y="4188203"/>
            <a:ext cx="11432381" cy="1925207"/>
          </a:xfrm>
        </p:spPr>
        <p:txBody>
          <a:bodyPr/>
          <a:lstStyle>
            <a:lvl1pPr marL="0" indent="0" algn="ctr">
              <a:buNone/>
              <a:defRPr sz="2790"/>
            </a:lvl1pPr>
            <a:lvl2pPr marL="531586" indent="0" algn="ctr">
              <a:buNone/>
              <a:defRPr sz="2325"/>
            </a:lvl2pPr>
            <a:lvl3pPr marL="1063173" indent="0" algn="ctr">
              <a:buNone/>
              <a:defRPr sz="2093"/>
            </a:lvl3pPr>
            <a:lvl4pPr marL="1594759" indent="0" algn="ctr">
              <a:buNone/>
              <a:defRPr sz="1860"/>
            </a:lvl4pPr>
            <a:lvl5pPr marL="2126346" indent="0" algn="ctr">
              <a:buNone/>
              <a:defRPr sz="1860"/>
            </a:lvl5pPr>
            <a:lvl6pPr marL="2657932" indent="0" algn="ctr">
              <a:buNone/>
              <a:defRPr sz="1860"/>
            </a:lvl6pPr>
            <a:lvl7pPr marL="3189519" indent="0" algn="ctr">
              <a:buNone/>
              <a:defRPr sz="1860"/>
            </a:lvl7pPr>
            <a:lvl8pPr marL="3721105" indent="0" algn="ctr">
              <a:buNone/>
              <a:defRPr sz="1860"/>
            </a:lvl8pPr>
            <a:lvl9pPr marL="4252692" indent="0" algn="ctr">
              <a:buNone/>
              <a:defRPr sz="18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65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2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8397" y="424543"/>
            <a:ext cx="3286810" cy="67576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8" y="424543"/>
            <a:ext cx="9669889" cy="67576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5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7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029" y="1987967"/>
            <a:ext cx="13147238" cy="3316967"/>
          </a:xfrm>
        </p:spPr>
        <p:txBody>
          <a:bodyPr anchor="b"/>
          <a:lstStyle>
            <a:lvl1pPr>
              <a:defRPr sz="69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029" y="5336314"/>
            <a:ext cx="13147238" cy="1744315"/>
          </a:xfrm>
        </p:spPr>
        <p:txBody>
          <a:bodyPr/>
          <a:lstStyle>
            <a:lvl1pPr marL="0" indent="0">
              <a:buNone/>
              <a:defRPr sz="2790">
                <a:solidFill>
                  <a:schemeClr val="tx1">
                    <a:tint val="75000"/>
                  </a:schemeClr>
                </a:solidFill>
              </a:defRPr>
            </a:lvl1pPr>
            <a:lvl2pPr marL="531586" indent="0">
              <a:buNone/>
              <a:defRPr sz="2325">
                <a:solidFill>
                  <a:schemeClr val="tx1">
                    <a:tint val="75000"/>
                  </a:schemeClr>
                </a:solidFill>
              </a:defRPr>
            </a:lvl2pPr>
            <a:lvl3pPr marL="1063173" indent="0">
              <a:buNone/>
              <a:defRPr sz="2093">
                <a:solidFill>
                  <a:schemeClr val="tx1">
                    <a:tint val="75000"/>
                  </a:schemeClr>
                </a:solidFill>
              </a:defRPr>
            </a:lvl3pPr>
            <a:lvl4pPr marL="1594759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4pPr>
            <a:lvl5pPr marL="2126346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5pPr>
            <a:lvl6pPr marL="2657932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6pPr>
            <a:lvl7pPr marL="3189519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7pPr>
            <a:lvl8pPr marL="3721105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8pPr>
            <a:lvl9pPr marL="4252692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3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8" y="2122712"/>
            <a:ext cx="6478349" cy="5059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858" y="2122712"/>
            <a:ext cx="6478349" cy="5059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424543"/>
            <a:ext cx="13147238" cy="1541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954" y="1954742"/>
            <a:ext cx="6448577" cy="957988"/>
          </a:xfrm>
        </p:spPr>
        <p:txBody>
          <a:bodyPr anchor="b"/>
          <a:lstStyle>
            <a:lvl1pPr marL="0" indent="0">
              <a:buNone/>
              <a:defRPr sz="2790" b="1"/>
            </a:lvl1pPr>
            <a:lvl2pPr marL="531586" indent="0">
              <a:buNone/>
              <a:defRPr sz="2325" b="1"/>
            </a:lvl2pPr>
            <a:lvl3pPr marL="1063173" indent="0">
              <a:buNone/>
              <a:defRPr sz="2093" b="1"/>
            </a:lvl3pPr>
            <a:lvl4pPr marL="1594759" indent="0">
              <a:buNone/>
              <a:defRPr sz="1860" b="1"/>
            </a:lvl4pPr>
            <a:lvl5pPr marL="2126346" indent="0">
              <a:buNone/>
              <a:defRPr sz="1860" b="1"/>
            </a:lvl5pPr>
            <a:lvl6pPr marL="2657932" indent="0">
              <a:buNone/>
              <a:defRPr sz="1860" b="1"/>
            </a:lvl6pPr>
            <a:lvl7pPr marL="3189519" indent="0">
              <a:buNone/>
              <a:defRPr sz="1860" b="1"/>
            </a:lvl7pPr>
            <a:lvl8pPr marL="3721105" indent="0">
              <a:buNone/>
              <a:defRPr sz="1860" b="1"/>
            </a:lvl8pPr>
            <a:lvl9pPr marL="4252692" indent="0">
              <a:buNone/>
              <a:defRPr sz="18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954" y="2912730"/>
            <a:ext cx="6448577" cy="4284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6857" y="1954742"/>
            <a:ext cx="6480335" cy="957988"/>
          </a:xfrm>
        </p:spPr>
        <p:txBody>
          <a:bodyPr anchor="b"/>
          <a:lstStyle>
            <a:lvl1pPr marL="0" indent="0">
              <a:buNone/>
              <a:defRPr sz="2790" b="1"/>
            </a:lvl1pPr>
            <a:lvl2pPr marL="531586" indent="0">
              <a:buNone/>
              <a:defRPr sz="2325" b="1"/>
            </a:lvl2pPr>
            <a:lvl3pPr marL="1063173" indent="0">
              <a:buNone/>
              <a:defRPr sz="2093" b="1"/>
            </a:lvl3pPr>
            <a:lvl4pPr marL="1594759" indent="0">
              <a:buNone/>
              <a:defRPr sz="1860" b="1"/>
            </a:lvl4pPr>
            <a:lvl5pPr marL="2126346" indent="0">
              <a:buNone/>
              <a:defRPr sz="1860" b="1"/>
            </a:lvl5pPr>
            <a:lvl6pPr marL="2657932" indent="0">
              <a:buNone/>
              <a:defRPr sz="1860" b="1"/>
            </a:lvl6pPr>
            <a:lvl7pPr marL="3189519" indent="0">
              <a:buNone/>
              <a:defRPr sz="1860" b="1"/>
            </a:lvl7pPr>
            <a:lvl8pPr marL="3721105" indent="0">
              <a:buNone/>
              <a:defRPr sz="1860" b="1"/>
            </a:lvl8pPr>
            <a:lvl9pPr marL="4252692" indent="0">
              <a:buNone/>
              <a:defRPr sz="18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6857" y="2912730"/>
            <a:ext cx="6480335" cy="4284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6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3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7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1601"/>
            <a:ext cx="4916320" cy="1860603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335" y="1148111"/>
            <a:ext cx="7716857" cy="5666718"/>
          </a:xfrm>
        </p:spPr>
        <p:txBody>
          <a:bodyPr/>
          <a:lstStyle>
            <a:lvl1pPr>
              <a:defRPr sz="3721"/>
            </a:lvl1pPr>
            <a:lvl2pPr>
              <a:defRPr sz="3256"/>
            </a:lvl2pPr>
            <a:lvl3pPr>
              <a:defRPr sz="2790"/>
            </a:lvl3pPr>
            <a:lvl4pPr>
              <a:defRPr sz="2325"/>
            </a:lvl4pPr>
            <a:lvl5pPr>
              <a:defRPr sz="2325"/>
            </a:lvl5pPr>
            <a:lvl6pPr>
              <a:defRPr sz="2325"/>
            </a:lvl6pPr>
            <a:lvl7pPr>
              <a:defRPr sz="2325"/>
            </a:lvl7pPr>
            <a:lvl8pPr>
              <a:defRPr sz="2325"/>
            </a:lvl8pPr>
            <a:lvl9pPr>
              <a:defRPr sz="23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92204"/>
            <a:ext cx="4916320" cy="4431854"/>
          </a:xfrm>
        </p:spPr>
        <p:txBody>
          <a:bodyPr/>
          <a:lstStyle>
            <a:lvl1pPr marL="0" indent="0">
              <a:buNone/>
              <a:defRPr sz="1860"/>
            </a:lvl1pPr>
            <a:lvl2pPr marL="531586" indent="0">
              <a:buNone/>
              <a:defRPr sz="1628"/>
            </a:lvl2pPr>
            <a:lvl3pPr marL="1063173" indent="0">
              <a:buNone/>
              <a:defRPr sz="1395"/>
            </a:lvl3pPr>
            <a:lvl4pPr marL="1594759" indent="0">
              <a:buNone/>
              <a:defRPr sz="1163"/>
            </a:lvl4pPr>
            <a:lvl5pPr marL="2126346" indent="0">
              <a:buNone/>
              <a:defRPr sz="1163"/>
            </a:lvl5pPr>
            <a:lvl6pPr marL="2657932" indent="0">
              <a:buNone/>
              <a:defRPr sz="1163"/>
            </a:lvl6pPr>
            <a:lvl7pPr marL="3189519" indent="0">
              <a:buNone/>
              <a:defRPr sz="1163"/>
            </a:lvl7pPr>
            <a:lvl8pPr marL="3721105" indent="0">
              <a:buNone/>
              <a:defRPr sz="1163"/>
            </a:lvl8pPr>
            <a:lvl9pPr marL="4252692" indent="0">
              <a:buNone/>
              <a:defRPr sz="11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1601"/>
            <a:ext cx="4916320" cy="1860603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80335" y="1148111"/>
            <a:ext cx="7716857" cy="5666718"/>
          </a:xfrm>
        </p:spPr>
        <p:txBody>
          <a:bodyPr anchor="t"/>
          <a:lstStyle>
            <a:lvl1pPr marL="0" indent="0">
              <a:buNone/>
              <a:defRPr sz="3721"/>
            </a:lvl1pPr>
            <a:lvl2pPr marL="531586" indent="0">
              <a:buNone/>
              <a:defRPr sz="3256"/>
            </a:lvl2pPr>
            <a:lvl3pPr marL="1063173" indent="0">
              <a:buNone/>
              <a:defRPr sz="2790"/>
            </a:lvl3pPr>
            <a:lvl4pPr marL="1594759" indent="0">
              <a:buNone/>
              <a:defRPr sz="2325"/>
            </a:lvl4pPr>
            <a:lvl5pPr marL="2126346" indent="0">
              <a:buNone/>
              <a:defRPr sz="2325"/>
            </a:lvl5pPr>
            <a:lvl6pPr marL="2657932" indent="0">
              <a:buNone/>
              <a:defRPr sz="2325"/>
            </a:lvl6pPr>
            <a:lvl7pPr marL="3189519" indent="0">
              <a:buNone/>
              <a:defRPr sz="2325"/>
            </a:lvl7pPr>
            <a:lvl8pPr marL="3721105" indent="0">
              <a:buNone/>
              <a:defRPr sz="2325"/>
            </a:lvl8pPr>
            <a:lvl9pPr marL="4252692" indent="0">
              <a:buNone/>
              <a:defRPr sz="23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92204"/>
            <a:ext cx="4916320" cy="4431854"/>
          </a:xfrm>
        </p:spPr>
        <p:txBody>
          <a:bodyPr/>
          <a:lstStyle>
            <a:lvl1pPr marL="0" indent="0">
              <a:buNone/>
              <a:defRPr sz="1860"/>
            </a:lvl1pPr>
            <a:lvl2pPr marL="531586" indent="0">
              <a:buNone/>
              <a:defRPr sz="1628"/>
            </a:lvl2pPr>
            <a:lvl3pPr marL="1063173" indent="0">
              <a:buNone/>
              <a:defRPr sz="1395"/>
            </a:lvl3pPr>
            <a:lvl4pPr marL="1594759" indent="0">
              <a:buNone/>
              <a:defRPr sz="1163"/>
            </a:lvl4pPr>
            <a:lvl5pPr marL="2126346" indent="0">
              <a:buNone/>
              <a:defRPr sz="1163"/>
            </a:lvl5pPr>
            <a:lvl6pPr marL="2657932" indent="0">
              <a:buNone/>
              <a:defRPr sz="1163"/>
            </a:lvl6pPr>
            <a:lvl7pPr marL="3189519" indent="0">
              <a:buNone/>
              <a:defRPr sz="1163"/>
            </a:lvl7pPr>
            <a:lvl8pPr marL="3721105" indent="0">
              <a:buNone/>
              <a:defRPr sz="1163"/>
            </a:lvl8pPr>
            <a:lvl9pPr marL="4252692" indent="0">
              <a:buNone/>
              <a:defRPr sz="11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9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969" y="424543"/>
            <a:ext cx="13147238" cy="1541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969" y="2122712"/>
            <a:ext cx="13147238" cy="505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968" y="7390729"/>
            <a:ext cx="3429714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9302" y="7390729"/>
            <a:ext cx="5144572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493" y="7390729"/>
            <a:ext cx="3429714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3173" rtl="0" eaLnBrk="1" latinLnBrk="0" hangingPunct="1">
        <a:lnSpc>
          <a:spcPct val="90000"/>
        </a:lnSpc>
        <a:spcBef>
          <a:spcPct val="0"/>
        </a:spcBef>
        <a:buNone/>
        <a:defRPr sz="51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793" indent="-265793" algn="l" defTabSz="1063173" rtl="0" eaLnBrk="1" latinLnBrk="0" hangingPunct="1">
        <a:lnSpc>
          <a:spcPct val="90000"/>
        </a:lnSpc>
        <a:spcBef>
          <a:spcPts val="1163"/>
        </a:spcBef>
        <a:buFont typeface="Arial" panose="020B0604020202020204" pitchFamily="34" charset="0"/>
        <a:buChar char="•"/>
        <a:defRPr sz="3256" kern="1200">
          <a:solidFill>
            <a:schemeClr val="tx1"/>
          </a:solidFill>
          <a:latin typeface="+mn-lt"/>
          <a:ea typeface="+mn-ea"/>
          <a:cs typeface="+mn-cs"/>
        </a:defRPr>
      </a:lvl1pPr>
      <a:lvl2pPr marL="797380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90" kern="1200">
          <a:solidFill>
            <a:schemeClr val="tx1"/>
          </a:solidFill>
          <a:latin typeface="+mn-lt"/>
          <a:ea typeface="+mn-ea"/>
          <a:cs typeface="+mn-cs"/>
        </a:defRPr>
      </a:lvl2pPr>
      <a:lvl3pPr marL="1328966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5" kern="1200">
          <a:solidFill>
            <a:schemeClr val="tx1"/>
          </a:solidFill>
          <a:latin typeface="+mn-lt"/>
          <a:ea typeface="+mn-ea"/>
          <a:cs typeface="+mn-cs"/>
        </a:defRPr>
      </a:lvl3pPr>
      <a:lvl4pPr marL="1860553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392139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92372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455312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986898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51848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1pPr>
      <a:lvl2pPr marL="53158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2pPr>
      <a:lvl3pPr marL="1063173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3pPr>
      <a:lvl4pPr marL="159475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12634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65793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18951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721105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25269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8D283A8-95A5-8B4E-0025-D54325AD1C02}"/>
              </a:ext>
            </a:extLst>
          </p:cNvPr>
          <p:cNvGrpSpPr/>
          <p:nvPr/>
        </p:nvGrpSpPr>
        <p:grpSpPr>
          <a:xfrm>
            <a:off x="-1" y="0"/>
            <a:ext cx="15243176" cy="7974013"/>
            <a:chOff x="-1" y="0"/>
            <a:chExt cx="15243176" cy="797401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274BDB8-B686-99A9-B2E2-2EC3ECDCEDA6}"/>
                </a:ext>
              </a:extLst>
            </p:cNvPr>
            <p:cNvSpPr/>
            <p:nvPr/>
          </p:nvSpPr>
          <p:spPr>
            <a:xfrm>
              <a:off x="-1" y="0"/>
              <a:ext cx="667658" cy="7974013"/>
            </a:xfrm>
            <a:prstGeom prst="rect">
              <a:avLst/>
            </a:prstGeom>
            <a:solidFill>
              <a:srgbClr val="F9F2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A white card with blue text and a city silhouette&#10;&#10;Description automatically generated">
              <a:extLst>
                <a:ext uri="{FF2B5EF4-FFF2-40B4-BE49-F238E27FC236}">
                  <a16:creationId xmlns:a16="http://schemas.microsoft.com/office/drawing/2014/main" id="{00515BF5-C3F1-57CC-3DB8-9CC7A80A13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3627"/>
            <a:stretch/>
          </p:blipFill>
          <p:spPr>
            <a:xfrm>
              <a:off x="533575" y="0"/>
              <a:ext cx="14709600" cy="79740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5465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f6e55e48-11bf-459b-9ad0-3637c17d45ad" xsi:nil="true"/>
    <TaxCatchAll xmlns="ca17f205-e759-4c1d-9d53-cbb146644e1e" xsi:nil="true"/>
    <lcf76f155ced4ddcb4097134ff3c332f xmlns="f6e55e48-11bf-459b-9ad0-3637c17d45a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86CF29B0F09842BDDC4F63EDA2D139" ma:contentTypeVersion="13" ma:contentTypeDescription="Create a new document." ma:contentTypeScope="" ma:versionID="39ba6f8c8010b496e7cc0225f0496788">
  <xsd:schema xmlns:xsd="http://www.w3.org/2001/XMLSchema" xmlns:xs="http://www.w3.org/2001/XMLSchema" xmlns:p="http://schemas.microsoft.com/office/2006/metadata/properties" xmlns:ns2="f6e55e48-11bf-459b-9ad0-3637c17d45ad" xmlns:ns3="ca17f205-e759-4c1d-9d53-cbb146644e1e" targetNamespace="http://schemas.microsoft.com/office/2006/metadata/properties" ma:root="true" ma:fieldsID="4362b0cfe71d8f0109c72e73bc4537d7" ns2:_="" ns3:_="">
    <xsd:import namespace="f6e55e48-11bf-459b-9ad0-3637c17d45ad"/>
    <xsd:import namespace="ca17f205-e759-4c1d-9d53-cbb146644e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e55e48-11bf-459b-9ad0-3637c17d4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e62ab20-24cc-4213-92c9-15c88d45dd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17f205-e759-4c1d-9d53-cbb146644e1e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a5d4587-37aa-4f9e-a77d-cd4bfa9f4ad1}" ma:internalName="TaxCatchAll" ma:showField="CatchAllData" ma:web="ca17f205-e759-4c1d-9d53-cbb146644e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2F22DE-EF91-4042-9026-91E420984545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4e0a2bab-3f72-4966-a3cf-80e432c365f3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85e26074-64a1-4de0-91b9-b163cdf7dc4d"/>
    <ds:schemaRef ds:uri="5070aea2-17f6-4440-970e-814d7ac414f2"/>
    <ds:schemaRef ds:uri="996b4a3d-442b-41c7-be1d-abd3b7408d6c"/>
    <ds:schemaRef ds:uri="f6e55e48-11bf-459b-9ad0-3637c17d45ad"/>
    <ds:schemaRef ds:uri="ca17f205-e759-4c1d-9d53-cbb146644e1e"/>
  </ds:schemaRefs>
</ds:datastoreItem>
</file>

<file path=customXml/itemProps2.xml><?xml version="1.0" encoding="utf-8"?>
<ds:datastoreItem xmlns:ds="http://schemas.openxmlformats.org/officeDocument/2006/customXml" ds:itemID="{F242887D-06F5-4EC7-9E92-7A01D7B73B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F169AB-F334-4136-BFB0-6D65D65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e55e48-11bf-459b-9ad0-3637c17d45ad"/>
    <ds:schemaRef ds:uri="ca17f205-e759-4c1d-9d53-cbb146644e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7332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Podaras</dc:creator>
  <cp:lastModifiedBy>Matthew Niner</cp:lastModifiedBy>
  <cp:revision>22</cp:revision>
  <cp:lastPrinted>2021-04-27T18:46:59Z</cp:lastPrinted>
  <dcterms:created xsi:type="dcterms:W3CDTF">2020-01-10T17:02:49Z</dcterms:created>
  <dcterms:modified xsi:type="dcterms:W3CDTF">2024-08-21T15:46:58Z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0x0101006186CF29B0F09842BDDC4F63EDA2D139</vt:lpwstr>
  </property>
  <property fmtid="{D5CDD505-2E9C-101B-9397-08002B2CF9AE}" pid="3" name="MediaServiceImageTags">
    <vt:lpwstr/>
  </property>
  <property fmtid="{D5CDD505-2E9C-101B-9397-08002B2CF9AE}" pid="4" name="ChristopherFox">
    <vt:bool>true</vt:bool>
  </property>
  <property fmtid="{D5CDD505-2E9C-101B-9397-08002B2CF9AE}" pid="5" name="Order">
    <vt:r8>45338500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