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43E8"/>
    <a:srgbClr val="5FA6EA"/>
    <a:srgbClr val="2B5374"/>
    <a:srgbClr val="0E2194"/>
    <a:srgbClr val="799BA7"/>
    <a:srgbClr val="DFE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A4563-0725-4A68-84C7-4AE5F4B322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186F82-0373-49A2-A7AB-B4F5635210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3E1FD-4C5A-4E17-93C8-EE394E7E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D10D0-B3B4-4002-AA8E-C756EE528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4F5BA-91F6-4DAF-A333-2C45F7ACF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09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E234C-1A0A-48FC-8E3C-32E63C5C3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6332A0-A802-42FF-90F9-2DFBB5E1E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723BD-74FD-42A9-B981-E868E63C4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5C884-12A7-456D-94FE-21C2F3EAF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160BA-E8DE-4246-AE02-81B3A770D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6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5E3E24-BD36-4C77-9592-EEAE9C2D3A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08E97F-B74E-4D00-9672-2C20AF8D7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7F330-BDA5-4CF9-8A85-B25806D85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968F8-411A-45E5-B2BC-05047712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1FC70-82BF-48F5-A0AF-9378D4CD8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63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6C349-5857-4715-96BA-042AEF166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BC80B-A618-4F6F-A526-60874FE85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B1DFD-6B63-488A-8A65-4F3545AAF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B6310-9F52-41EE-9BC6-4CFAD9CCC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51A8D-BC9E-47A0-AAEF-BE9C5CFD1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7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694DC-89C5-4918-AF00-A52E0151D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D0273-D670-4CF5-BC16-3A2C119FF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7718B-0544-4650-8BC6-2D0B7758F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245EA-92E9-4CF6-8A26-26BD41177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24899-D867-4A48-B8C9-748978BF7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93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1DB22-B1D0-4272-A5EC-99A557924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F0643-10EB-48D3-8E63-F0BF3B2A44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E441E9-37D9-43F0-9DB7-E35E2207C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9FD32-A00C-447F-8DA7-BEE8E755D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A454F-602D-4870-BBEE-82A2C53C1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416FAF-E384-4FB4-8241-14B172B14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0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A1EDD-3000-4546-A3C2-D7468BB34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A4871-2CAF-4AF3-9E9E-9DB62F852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F6B151-493C-44DC-AFC7-82B9DD94B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7EA35C-4CC3-4579-A76D-EBCB902794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617967-C229-4A0E-8B06-4A67C36F30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BE99F7-9E48-4D88-A6FA-FCCAD372A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0F5FF9-64B0-4259-90D7-4A55FC8AB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09B795-F2E5-4113-A2E8-90A517319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3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A608F-06F0-40F9-AF55-54518BC80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7A27C4-400B-4C51-9E47-49B449B62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CDF5D6-B7A4-4B08-928D-9FE80599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A952F3-8A29-4975-A7FE-439FD2B49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79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B621F5-E95B-4FD7-898A-7245D7852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8E9451-F77A-4F8C-85B3-1BF533B40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3E34E9-5426-407B-97F9-5A708A0F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6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403DF-6F45-43DE-ACA8-028D99E7F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E6AEE-595C-4F44-B584-AFDE783B7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F3387E-9D1B-432C-BB7D-4635C34A00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3A074-705B-4ED8-B19B-EA2B79A43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F011B2-B21E-4009-B223-DD567ECF9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71C11-FEE6-4AE0-8A31-910DF2B6C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76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248FE-BA3A-44F0-8BE4-82A155C6E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71D8EA-C172-4A7C-BD9D-94D91D1031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200F35-7A3E-4F1B-901B-33DF7EE64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8E5128-61E8-456E-ACF2-FA29B4210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D2C55-DC54-488F-8361-15C570F12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3BD90C-C501-4C49-BE57-E232C11F9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34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B73165-3AF3-4029-A40D-1245BE894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7D49D-9820-4CC3-9D17-C71F5157C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359D3-927D-44C2-99C6-008D68BA5A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BDE96-E3FF-472D-8D03-5C29BCE77660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7EE48-8DC4-4370-A588-A400C93539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F28AB-50F7-4A76-8388-4AB2D41CC8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85C79-124C-41DA-9D01-F808AF892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5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rgbClr val="0E2194"/>
            </a:gs>
            <a:gs pos="100000">
              <a:srgbClr val="5FA6EA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E827F-B2CB-4209-A8D6-10CE21F98D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665" y="117040"/>
            <a:ext cx="4703204" cy="718848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A01E46-7CCD-4068-B31A-593F39ECF4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764" y="812461"/>
            <a:ext cx="5731554" cy="806027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Position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GB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(Pronouns)</a:t>
            </a:r>
          </a:p>
        </p:txBody>
      </p:sp>
      <p:pic>
        <p:nvPicPr>
          <p:cNvPr id="4" name="Picture 3" descr="A picture containing text, font, electric blue, screenshot&#10;&#10;Description automatically generated">
            <a:extLst>
              <a:ext uri="{FF2B5EF4-FFF2-40B4-BE49-F238E27FC236}">
                <a16:creationId xmlns:a16="http://schemas.microsoft.com/office/drawing/2014/main" id="{27BB52E1-7FF3-EBC6-06B5-2338CC4797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451" y="331600"/>
            <a:ext cx="4561788" cy="71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838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ADR-AADOCR Zoom BG" id="{16179E4A-A6BE-4445-8312-4EE61F4F19CF}" vid="{E0A46860-1806-4F45-A8AC-6817CB6A7F5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41DCCD8DF26E4FB084A8B0EC87B308" ma:contentTypeVersion="18" ma:contentTypeDescription="Create a new document." ma:contentTypeScope="" ma:versionID="afd5165da9928400498256a85da16c9b">
  <xsd:schema xmlns:xsd="http://www.w3.org/2001/XMLSchema" xmlns:xs="http://www.w3.org/2001/XMLSchema" xmlns:p="http://schemas.microsoft.com/office/2006/metadata/properties" xmlns:ns2="5070aea2-17f6-4440-970e-814d7ac414f2" xmlns:ns3="996b4a3d-442b-41c7-be1d-abd3b7408d6c" targetNamespace="http://schemas.microsoft.com/office/2006/metadata/properties" ma:root="true" ma:fieldsID="69c64798545ed9894239b9f809399a75" ns2:_="" ns3:_="">
    <xsd:import namespace="5070aea2-17f6-4440-970e-814d7ac414f2"/>
    <xsd:import namespace="996b4a3d-442b-41c7-be1d-abd3b7408d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ChristopherFox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70aea2-17f6-4440-970e-814d7ac41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e62ab20-24cc-4213-92c9-15c88d45dd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hristopherFox" ma:index="24" nillable="true" ma:displayName="Christopher Fox" ma:default="1" ma:format="Dropdown" ma:internalName="ChristopherFox">
      <xsd:simpleType>
        <xsd:restriction base="dms:Boolean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6b4a3d-442b-41c7-be1d-abd3b7408d6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b96e690-9043-427e-b3d2-ac7945ce6285}" ma:internalName="TaxCatchAll" ma:showField="CatchAllData" ma:web="996b4a3d-442b-41c7-be1d-abd3b7408d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70aea2-17f6-4440-970e-814d7ac414f2">
      <Terms xmlns="http://schemas.microsoft.com/office/infopath/2007/PartnerControls"/>
    </lcf76f155ced4ddcb4097134ff3c332f>
    <TaxCatchAll xmlns="996b4a3d-442b-41c7-be1d-abd3b7408d6c" xsi:nil="true"/>
    <ChristopherFox xmlns="5070aea2-17f6-4440-970e-814d7ac414f2">true</ChristopherFox>
  </documentManagement>
</p:properties>
</file>

<file path=customXml/itemProps1.xml><?xml version="1.0" encoding="utf-8"?>
<ds:datastoreItem xmlns:ds="http://schemas.openxmlformats.org/officeDocument/2006/customXml" ds:itemID="{4FC86BB6-CE40-465C-AD51-6B7DF0618E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F13B4D-0958-4655-94B7-B12B73E80B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70aea2-17f6-4440-970e-814d7ac414f2"/>
    <ds:schemaRef ds:uri="996b4a3d-442b-41c7-be1d-abd3b7408d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00F81D-A512-4F2A-B8BB-79E83D7317C0}">
  <ds:schemaRefs>
    <ds:schemaRef ds:uri="996b4a3d-442b-41c7-be1d-abd3b7408d6c"/>
    <ds:schemaRef ds:uri="5070aea2-17f6-4440-970e-814d7ac414f2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IADR Board Zoom BG</Template>
  <TotalTime>0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Christopher Flow</dc:creator>
  <cp:lastModifiedBy>Christopher Flow</cp:lastModifiedBy>
  <cp:revision>1</cp:revision>
  <dcterms:created xsi:type="dcterms:W3CDTF">2025-01-06T20:24:20Z</dcterms:created>
  <dcterms:modified xsi:type="dcterms:W3CDTF">2025-01-06T20:24:47Z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0x010100AF41DCCD8DF26E4FB084A8B0EC87B308</vt:lpwstr>
  </property>
  <property fmtid="{D5CDD505-2E9C-101B-9397-08002B2CF9AE}" pid="3" name="Order">
    <vt:r8>240400</vt:r8>
  </property>
  <property fmtid="{D5CDD505-2E9C-101B-9397-08002B2CF9AE}" pid="4" name="MediaServiceImageTags">
    <vt:lpwstr/>
  </property>
</Properties>
</file>