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83" r:id="rId4"/>
    <p:sldMasterId id="2147483896" r:id="rId5"/>
    <p:sldMasterId id="2147483900" r:id="rId6"/>
  </p:sldMasterIdLst>
  <p:notesMasterIdLst>
    <p:notesMasterId r:id="rId26"/>
  </p:notesMasterIdLst>
  <p:handoutMasterIdLst>
    <p:handoutMasterId r:id="rId27"/>
  </p:handoutMasterIdLst>
  <p:sldIdLst>
    <p:sldId id="401" r:id="rId7"/>
    <p:sldId id="358" r:id="rId8"/>
    <p:sldId id="291" r:id="rId9"/>
    <p:sldId id="395" r:id="rId10"/>
    <p:sldId id="412" r:id="rId11"/>
    <p:sldId id="387" r:id="rId12"/>
    <p:sldId id="415" r:id="rId13"/>
    <p:sldId id="416" r:id="rId14"/>
    <p:sldId id="375" r:id="rId15"/>
    <p:sldId id="292" r:id="rId16"/>
    <p:sldId id="379" r:id="rId17"/>
    <p:sldId id="419" r:id="rId18"/>
    <p:sldId id="396" r:id="rId19"/>
    <p:sldId id="403" r:id="rId20"/>
    <p:sldId id="414" r:id="rId21"/>
    <p:sldId id="417" r:id="rId22"/>
    <p:sldId id="282" r:id="rId23"/>
    <p:sldId id="393" r:id="rId24"/>
    <p:sldId id="420" r:id="rId25"/>
  </p:sldIdLst>
  <p:sldSz cx="12192000" cy="6858000"/>
  <p:notesSz cx="6950075" cy="9236075"/>
  <p:defaultTextStyle>
    <a:defPPr>
      <a:defRPr lang="en-US"/>
    </a:defPPr>
    <a:lvl1pPr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1pPr>
    <a:lvl2pPr marL="4572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2pPr>
    <a:lvl3pPr marL="9144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3pPr>
    <a:lvl4pPr marL="13716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4pPr>
    <a:lvl5pPr marL="1828800" algn="l" rtl="0" fontAlgn="base">
      <a:spcBef>
        <a:spcPct val="0"/>
      </a:spcBef>
      <a:spcAft>
        <a:spcPct val="0"/>
      </a:spcAft>
      <a:defRPr kern="1200">
        <a:solidFill>
          <a:schemeClr val="tx1"/>
        </a:solidFill>
        <a:latin typeface="Gill Sans MT" pitchFamily="34" charset="0"/>
        <a:ea typeface="ＭＳ Ｐゴシック" pitchFamily="34" charset="-128"/>
        <a:cs typeface="+mn-cs"/>
      </a:defRPr>
    </a:lvl5pPr>
    <a:lvl6pPr marL="2286000" algn="l" defTabSz="914400" rtl="0" eaLnBrk="1" latinLnBrk="0" hangingPunct="1">
      <a:defRPr kern="1200">
        <a:solidFill>
          <a:schemeClr val="tx1"/>
        </a:solidFill>
        <a:latin typeface="Gill Sans MT" pitchFamily="34" charset="0"/>
        <a:ea typeface="ＭＳ Ｐゴシック" pitchFamily="34" charset="-128"/>
        <a:cs typeface="+mn-cs"/>
      </a:defRPr>
    </a:lvl6pPr>
    <a:lvl7pPr marL="2743200" algn="l" defTabSz="914400" rtl="0" eaLnBrk="1" latinLnBrk="0" hangingPunct="1">
      <a:defRPr kern="1200">
        <a:solidFill>
          <a:schemeClr val="tx1"/>
        </a:solidFill>
        <a:latin typeface="Gill Sans MT" pitchFamily="34" charset="0"/>
        <a:ea typeface="ＭＳ Ｐゴシック" pitchFamily="34" charset="-128"/>
        <a:cs typeface="+mn-cs"/>
      </a:defRPr>
    </a:lvl7pPr>
    <a:lvl8pPr marL="3200400" algn="l" defTabSz="914400" rtl="0" eaLnBrk="1" latinLnBrk="0" hangingPunct="1">
      <a:defRPr kern="1200">
        <a:solidFill>
          <a:schemeClr val="tx1"/>
        </a:solidFill>
        <a:latin typeface="Gill Sans MT" pitchFamily="34" charset="0"/>
        <a:ea typeface="ＭＳ Ｐゴシック" pitchFamily="34" charset="-128"/>
        <a:cs typeface="+mn-cs"/>
      </a:defRPr>
    </a:lvl8pPr>
    <a:lvl9pPr marL="3657600" algn="l" defTabSz="914400" rtl="0" eaLnBrk="1" latinLnBrk="0" hangingPunct="1">
      <a:defRPr kern="1200">
        <a:solidFill>
          <a:schemeClr val="tx1"/>
        </a:solidFill>
        <a:latin typeface="Gill Sans MT"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3648" userDrawn="1">
          <p15:clr>
            <a:srgbClr val="A4A3A4"/>
          </p15:clr>
        </p15:guide>
        <p15:guide id="2" pos="371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Elise Bender" initials="EB" lastIdx="5"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76092"/>
    <a:srgbClr val="2F5373"/>
    <a:srgbClr val="1F497D"/>
    <a:srgbClr val="26408A"/>
    <a:srgbClr val="C96300"/>
    <a:srgbClr val="4B413B"/>
    <a:srgbClr val="738CA1"/>
    <a:srgbClr val="A89C8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9376" autoAdjust="0"/>
  </p:normalViewPr>
  <p:slideViewPr>
    <p:cSldViewPr snapToGrid="0">
      <p:cViewPr varScale="1">
        <p:scale>
          <a:sx n="66" d="100"/>
          <a:sy n="66" d="100"/>
        </p:scale>
        <p:origin x="644" y="48"/>
      </p:cViewPr>
      <p:guideLst>
        <p:guide orient="horz" pos="3648"/>
        <p:guide pos="371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commentAuthors" Target="commentAuthor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2483A91-5D07-0340-9E2F-A641DE261328}" type="doc">
      <dgm:prSet loTypeId="urn:microsoft.com/office/officeart/2005/8/layout/orgChart1" loCatId="" qsTypeId="urn:microsoft.com/office/officeart/2005/8/quickstyle/simple4" qsCatId="simple" csTypeId="urn:microsoft.com/office/officeart/2005/8/colors/accent1_2" csCatId="accent1" phldr="1"/>
      <dgm:spPr/>
      <dgm:t>
        <a:bodyPr/>
        <a:lstStyle/>
        <a:p>
          <a:endParaRPr lang="en-US"/>
        </a:p>
      </dgm:t>
    </dgm:pt>
    <dgm:pt modelId="{538F102F-0695-B64E-9609-4CAAED83F5EE}">
      <dgm:prSet phldrT="[Text]"/>
      <dgm:spPr/>
      <dgm:t>
        <a:bodyPr/>
        <a:lstStyle/>
        <a:p>
          <a:r>
            <a:rPr lang="en-US"/>
            <a:t>IADR</a:t>
          </a:r>
        </a:p>
      </dgm:t>
    </dgm:pt>
    <dgm:pt modelId="{E8C9F505-BD38-7446-8DBA-DEC1B4443457}" type="parTrans" cxnId="{8EAAE9C3-61E3-274B-AD2C-E0892C27E19D}">
      <dgm:prSet/>
      <dgm:spPr/>
      <dgm:t>
        <a:bodyPr/>
        <a:lstStyle/>
        <a:p>
          <a:endParaRPr lang="en-US"/>
        </a:p>
      </dgm:t>
    </dgm:pt>
    <dgm:pt modelId="{A049C398-C830-2940-8325-B1983BADAD2C}" type="sibTrans" cxnId="{8EAAE9C3-61E3-274B-AD2C-E0892C27E19D}">
      <dgm:prSet/>
      <dgm:spPr/>
      <dgm:t>
        <a:bodyPr/>
        <a:lstStyle/>
        <a:p>
          <a:endParaRPr lang="en-US"/>
        </a:p>
      </dgm:t>
    </dgm:pt>
    <dgm:pt modelId="{AD37D62B-847E-414D-826B-C50DC8D609C9}">
      <dgm:prSet phldrT="[Text]"/>
      <dgm:spPr/>
      <dgm:t>
        <a:bodyPr/>
        <a:lstStyle/>
        <a:p>
          <a:r>
            <a:rPr lang="en-US"/>
            <a:t>NAR</a:t>
          </a:r>
        </a:p>
      </dgm:t>
    </dgm:pt>
    <dgm:pt modelId="{AA9CC7B4-258D-674F-A680-235FF3CE2891}" type="parTrans" cxnId="{160DE70E-41E6-CE4F-830E-AF3030E7A646}">
      <dgm:prSet/>
      <dgm:spPr/>
      <dgm:t>
        <a:bodyPr/>
        <a:lstStyle/>
        <a:p>
          <a:endParaRPr lang="en-US"/>
        </a:p>
      </dgm:t>
    </dgm:pt>
    <dgm:pt modelId="{D5E6C242-AC27-7F43-9853-69EC95E32008}" type="sibTrans" cxnId="{160DE70E-41E6-CE4F-830E-AF3030E7A646}">
      <dgm:prSet/>
      <dgm:spPr/>
      <dgm:t>
        <a:bodyPr/>
        <a:lstStyle/>
        <a:p>
          <a:endParaRPr lang="en-US"/>
        </a:p>
      </dgm:t>
    </dgm:pt>
    <dgm:pt modelId="{BD93433D-2371-CF4C-AF31-CC9C6E80E415}">
      <dgm:prSet phldrT="[Text]"/>
      <dgm:spPr/>
      <dgm:t>
        <a:bodyPr/>
        <a:lstStyle/>
        <a:p>
          <a:r>
            <a:rPr lang="en-US"/>
            <a:t>LAR</a:t>
          </a:r>
        </a:p>
      </dgm:t>
    </dgm:pt>
    <dgm:pt modelId="{C24151D9-7CA4-C747-87D4-E4363CDBB757}" type="parTrans" cxnId="{5769FA5E-84B5-6D4A-8DA4-D704001F5ED0}">
      <dgm:prSet/>
      <dgm:spPr/>
      <dgm:t>
        <a:bodyPr/>
        <a:lstStyle/>
        <a:p>
          <a:endParaRPr lang="en-US"/>
        </a:p>
      </dgm:t>
    </dgm:pt>
    <dgm:pt modelId="{199AB6F5-6180-134D-923B-5F4563104C07}" type="sibTrans" cxnId="{5769FA5E-84B5-6D4A-8DA4-D704001F5ED0}">
      <dgm:prSet/>
      <dgm:spPr/>
      <dgm:t>
        <a:bodyPr/>
        <a:lstStyle/>
        <a:p>
          <a:endParaRPr lang="en-US"/>
        </a:p>
      </dgm:t>
    </dgm:pt>
    <dgm:pt modelId="{ED0CD714-F739-664D-AED4-090974FC5A19}">
      <dgm:prSet phldrT="[Text]"/>
      <dgm:spPr/>
      <dgm:t>
        <a:bodyPr/>
        <a:lstStyle/>
        <a:p>
          <a:r>
            <a:rPr lang="en-US"/>
            <a:t>APR</a:t>
          </a:r>
        </a:p>
      </dgm:t>
    </dgm:pt>
    <dgm:pt modelId="{72A23CAD-345D-824A-8201-6EC887B7EBCD}" type="parTrans" cxnId="{FE86FD31-17CA-4C4F-85CF-84C71D1EFAFD}">
      <dgm:prSet/>
      <dgm:spPr/>
      <dgm:t>
        <a:bodyPr/>
        <a:lstStyle/>
        <a:p>
          <a:endParaRPr lang="en-US"/>
        </a:p>
      </dgm:t>
    </dgm:pt>
    <dgm:pt modelId="{87EB5905-8E6F-7E4C-B6CC-C570C8C44F44}" type="sibTrans" cxnId="{FE86FD31-17CA-4C4F-85CF-84C71D1EFAFD}">
      <dgm:prSet/>
      <dgm:spPr/>
      <dgm:t>
        <a:bodyPr/>
        <a:lstStyle/>
        <a:p>
          <a:endParaRPr lang="en-US"/>
        </a:p>
      </dgm:t>
    </dgm:pt>
    <dgm:pt modelId="{7E2E7B8C-38C1-6D42-BDFA-EA41F4DF1BA0}">
      <dgm:prSet phldrT="[Text]"/>
      <dgm:spPr/>
      <dgm:t>
        <a:bodyPr/>
        <a:lstStyle/>
        <a:p>
          <a:r>
            <a:rPr lang="en-US"/>
            <a:t>PER</a:t>
          </a:r>
        </a:p>
      </dgm:t>
    </dgm:pt>
    <dgm:pt modelId="{DE29298B-648D-6140-9B7F-8E516559FCD2}" type="parTrans" cxnId="{8D68CCA2-D522-3F47-98BF-7798B71E2F5E}">
      <dgm:prSet/>
      <dgm:spPr/>
      <dgm:t>
        <a:bodyPr/>
        <a:lstStyle/>
        <a:p>
          <a:endParaRPr lang="en-US"/>
        </a:p>
      </dgm:t>
    </dgm:pt>
    <dgm:pt modelId="{8A22937A-B04A-2242-AAD7-9252055C66E6}" type="sibTrans" cxnId="{8D68CCA2-D522-3F47-98BF-7798B71E2F5E}">
      <dgm:prSet/>
      <dgm:spPr/>
      <dgm:t>
        <a:bodyPr/>
        <a:lstStyle/>
        <a:p>
          <a:endParaRPr lang="en-US"/>
        </a:p>
      </dgm:t>
    </dgm:pt>
    <dgm:pt modelId="{2D3E9A79-634D-A743-ACEF-80E39A5B5B8C}">
      <dgm:prSet phldrT="[Text]"/>
      <dgm:spPr/>
      <dgm:t>
        <a:bodyPr/>
        <a:lstStyle/>
        <a:p>
          <a:r>
            <a:rPr lang="en-US"/>
            <a:t>AMER</a:t>
          </a:r>
        </a:p>
      </dgm:t>
    </dgm:pt>
    <dgm:pt modelId="{ADD50709-7599-9F45-A6BD-C405E84B2D45}" type="parTrans" cxnId="{A8E4C145-43EC-F740-98BB-A704AE53A97F}">
      <dgm:prSet/>
      <dgm:spPr/>
      <dgm:t>
        <a:bodyPr/>
        <a:lstStyle/>
        <a:p>
          <a:endParaRPr lang="en-US"/>
        </a:p>
      </dgm:t>
    </dgm:pt>
    <dgm:pt modelId="{272E0C71-685E-CF49-B193-57FC0F5DA9E2}" type="sibTrans" cxnId="{A8E4C145-43EC-F740-98BB-A704AE53A97F}">
      <dgm:prSet/>
      <dgm:spPr/>
      <dgm:t>
        <a:bodyPr/>
        <a:lstStyle/>
        <a:p>
          <a:endParaRPr lang="en-US"/>
        </a:p>
      </dgm:t>
    </dgm:pt>
    <dgm:pt modelId="{D530EEA2-FC6F-9943-BD09-2B694B3B6509}" type="pres">
      <dgm:prSet presAssocID="{82483A91-5D07-0340-9E2F-A641DE261328}" presName="hierChild1" presStyleCnt="0">
        <dgm:presLayoutVars>
          <dgm:orgChart val="1"/>
          <dgm:chPref val="1"/>
          <dgm:dir/>
          <dgm:animOne val="branch"/>
          <dgm:animLvl val="lvl"/>
          <dgm:resizeHandles/>
        </dgm:presLayoutVars>
      </dgm:prSet>
      <dgm:spPr/>
    </dgm:pt>
    <dgm:pt modelId="{322CF752-24AD-2B46-8C38-9D7D7BA50389}" type="pres">
      <dgm:prSet presAssocID="{538F102F-0695-B64E-9609-4CAAED83F5EE}" presName="hierRoot1" presStyleCnt="0">
        <dgm:presLayoutVars>
          <dgm:hierBranch val="init"/>
        </dgm:presLayoutVars>
      </dgm:prSet>
      <dgm:spPr/>
    </dgm:pt>
    <dgm:pt modelId="{CCCCCDD8-BAFB-EE46-A090-7A6666907A0D}" type="pres">
      <dgm:prSet presAssocID="{538F102F-0695-B64E-9609-4CAAED83F5EE}" presName="rootComposite1" presStyleCnt="0"/>
      <dgm:spPr/>
    </dgm:pt>
    <dgm:pt modelId="{780EBE05-068A-3E44-AE45-5A70C6C3D73A}" type="pres">
      <dgm:prSet presAssocID="{538F102F-0695-B64E-9609-4CAAED83F5EE}" presName="rootText1" presStyleLbl="node0" presStyleIdx="0" presStyleCnt="1" custScaleY="63516">
        <dgm:presLayoutVars>
          <dgm:chPref val="3"/>
        </dgm:presLayoutVars>
      </dgm:prSet>
      <dgm:spPr/>
    </dgm:pt>
    <dgm:pt modelId="{B3FBFDE6-3B88-7E48-BEF1-2250ED8AA70E}" type="pres">
      <dgm:prSet presAssocID="{538F102F-0695-B64E-9609-4CAAED83F5EE}" presName="rootConnector1" presStyleLbl="node1" presStyleIdx="0" presStyleCnt="0"/>
      <dgm:spPr/>
    </dgm:pt>
    <dgm:pt modelId="{95413C38-F2A8-0546-9106-C528EA2D47C0}" type="pres">
      <dgm:prSet presAssocID="{538F102F-0695-B64E-9609-4CAAED83F5EE}" presName="hierChild2" presStyleCnt="0"/>
      <dgm:spPr/>
    </dgm:pt>
    <dgm:pt modelId="{8469346B-27D6-B546-8DE8-C8A42B976D77}" type="pres">
      <dgm:prSet presAssocID="{AA9CC7B4-258D-674F-A680-235FF3CE2891}" presName="Name37" presStyleLbl="parChTrans1D2" presStyleIdx="0" presStyleCnt="5"/>
      <dgm:spPr/>
    </dgm:pt>
    <dgm:pt modelId="{736AEE28-B8C1-DD47-96A9-6430E18C9F69}" type="pres">
      <dgm:prSet presAssocID="{AD37D62B-847E-414D-826B-C50DC8D609C9}" presName="hierRoot2" presStyleCnt="0">
        <dgm:presLayoutVars>
          <dgm:hierBranch val="init"/>
        </dgm:presLayoutVars>
      </dgm:prSet>
      <dgm:spPr/>
    </dgm:pt>
    <dgm:pt modelId="{31339B12-C324-4C40-B6B4-1011E3EF6C46}" type="pres">
      <dgm:prSet presAssocID="{AD37D62B-847E-414D-826B-C50DC8D609C9}" presName="rootComposite" presStyleCnt="0"/>
      <dgm:spPr/>
    </dgm:pt>
    <dgm:pt modelId="{81676B2D-E68D-4149-A251-C007EB63FC3E}" type="pres">
      <dgm:prSet presAssocID="{AD37D62B-847E-414D-826B-C50DC8D609C9}" presName="rootText" presStyleLbl="node2" presStyleIdx="0" presStyleCnt="5" custScaleY="59258" custLinFactX="169238" custLinFactNeighborX="200000" custLinFactNeighborY="441">
        <dgm:presLayoutVars>
          <dgm:chPref val="3"/>
        </dgm:presLayoutVars>
      </dgm:prSet>
      <dgm:spPr/>
    </dgm:pt>
    <dgm:pt modelId="{3D7BEA88-82D2-E34A-96FF-85BEFEE8E561}" type="pres">
      <dgm:prSet presAssocID="{AD37D62B-847E-414D-826B-C50DC8D609C9}" presName="rootConnector" presStyleLbl="node2" presStyleIdx="0" presStyleCnt="5"/>
      <dgm:spPr/>
    </dgm:pt>
    <dgm:pt modelId="{FEFAE4C0-0C20-9343-AB00-A9EB4AF2DE40}" type="pres">
      <dgm:prSet presAssocID="{AD37D62B-847E-414D-826B-C50DC8D609C9}" presName="hierChild4" presStyleCnt="0"/>
      <dgm:spPr/>
    </dgm:pt>
    <dgm:pt modelId="{78312682-6B8C-AF4A-B758-A704FE0FDCE9}" type="pres">
      <dgm:prSet presAssocID="{AD37D62B-847E-414D-826B-C50DC8D609C9}" presName="hierChild5" presStyleCnt="0"/>
      <dgm:spPr/>
    </dgm:pt>
    <dgm:pt modelId="{6DC5FE14-FC80-DC4E-8A62-4B916F399A8B}" type="pres">
      <dgm:prSet presAssocID="{C24151D9-7CA4-C747-87D4-E4363CDBB757}" presName="Name37" presStyleLbl="parChTrans1D2" presStyleIdx="1" presStyleCnt="5"/>
      <dgm:spPr/>
    </dgm:pt>
    <dgm:pt modelId="{CB313101-F28A-F244-81EA-63180BF5E4F8}" type="pres">
      <dgm:prSet presAssocID="{BD93433D-2371-CF4C-AF31-CC9C6E80E415}" presName="hierRoot2" presStyleCnt="0">
        <dgm:presLayoutVars>
          <dgm:hierBranch val="init"/>
        </dgm:presLayoutVars>
      </dgm:prSet>
      <dgm:spPr/>
    </dgm:pt>
    <dgm:pt modelId="{58026AE3-0BDA-9A45-82E5-95F751FB3B2E}" type="pres">
      <dgm:prSet presAssocID="{BD93433D-2371-CF4C-AF31-CC9C6E80E415}" presName="rootComposite" presStyleCnt="0"/>
      <dgm:spPr/>
    </dgm:pt>
    <dgm:pt modelId="{1959EC93-4BB7-074D-828C-3118AE1651CE}" type="pres">
      <dgm:prSet presAssocID="{BD93433D-2371-CF4C-AF31-CC9C6E80E415}" presName="rootText" presStyleLbl="node2" presStyleIdx="1" presStyleCnt="5" custScaleY="60017" custLinFactX="21000" custLinFactNeighborX="100000" custLinFactNeighborY="596">
        <dgm:presLayoutVars>
          <dgm:chPref val="3"/>
        </dgm:presLayoutVars>
      </dgm:prSet>
      <dgm:spPr/>
    </dgm:pt>
    <dgm:pt modelId="{20D11915-847D-8944-9AA7-6F48303CF2A8}" type="pres">
      <dgm:prSet presAssocID="{BD93433D-2371-CF4C-AF31-CC9C6E80E415}" presName="rootConnector" presStyleLbl="node2" presStyleIdx="1" presStyleCnt="5"/>
      <dgm:spPr/>
    </dgm:pt>
    <dgm:pt modelId="{16FC4C37-A855-1346-A5F8-BFD503F4C66F}" type="pres">
      <dgm:prSet presAssocID="{BD93433D-2371-CF4C-AF31-CC9C6E80E415}" presName="hierChild4" presStyleCnt="0"/>
      <dgm:spPr/>
    </dgm:pt>
    <dgm:pt modelId="{846A0247-957C-904D-8B15-025597C6587D}" type="pres">
      <dgm:prSet presAssocID="{BD93433D-2371-CF4C-AF31-CC9C6E80E415}" presName="hierChild5" presStyleCnt="0"/>
      <dgm:spPr/>
    </dgm:pt>
    <dgm:pt modelId="{2E12466C-9E19-9A4E-8B17-E2C4FB5E92AA}" type="pres">
      <dgm:prSet presAssocID="{DE29298B-648D-6140-9B7F-8E516559FCD2}" presName="Name37" presStyleLbl="parChTrans1D2" presStyleIdx="2" presStyleCnt="5"/>
      <dgm:spPr/>
    </dgm:pt>
    <dgm:pt modelId="{B6794422-903A-2448-B5F5-F13FE61A62CC}" type="pres">
      <dgm:prSet presAssocID="{7E2E7B8C-38C1-6D42-BDFA-EA41F4DF1BA0}" presName="hierRoot2" presStyleCnt="0">
        <dgm:presLayoutVars>
          <dgm:hierBranch val="init"/>
        </dgm:presLayoutVars>
      </dgm:prSet>
      <dgm:spPr/>
    </dgm:pt>
    <dgm:pt modelId="{C0EC4FDB-859E-2346-A3C7-A2DC88043D93}" type="pres">
      <dgm:prSet presAssocID="{7E2E7B8C-38C1-6D42-BDFA-EA41F4DF1BA0}" presName="rootComposite" presStyleCnt="0"/>
      <dgm:spPr/>
    </dgm:pt>
    <dgm:pt modelId="{A7D3AB06-C928-DB4E-A195-86D4CCCA59DA}" type="pres">
      <dgm:prSet presAssocID="{7E2E7B8C-38C1-6D42-BDFA-EA41F4DF1BA0}" presName="rootText" presStyleLbl="node2" presStyleIdx="2" presStyleCnt="5" custScaleY="59279" custLinFactX="100000" custLinFactNeighborX="139167" custLinFactNeighborY="0">
        <dgm:presLayoutVars>
          <dgm:chPref val="3"/>
        </dgm:presLayoutVars>
      </dgm:prSet>
      <dgm:spPr/>
    </dgm:pt>
    <dgm:pt modelId="{441C4003-CA99-D24B-BA52-AF2AAD4FF38A}" type="pres">
      <dgm:prSet presAssocID="{7E2E7B8C-38C1-6D42-BDFA-EA41F4DF1BA0}" presName="rootConnector" presStyleLbl="node2" presStyleIdx="2" presStyleCnt="5"/>
      <dgm:spPr/>
    </dgm:pt>
    <dgm:pt modelId="{29D63C01-0CA8-6E45-AA31-8AE7CECD32E4}" type="pres">
      <dgm:prSet presAssocID="{7E2E7B8C-38C1-6D42-BDFA-EA41F4DF1BA0}" presName="hierChild4" presStyleCnt="0"/>
      <dgm:spPr/>
    </dgm:pt>
    <dgm:pt modelId="{90F4E104-98E6-A642-880F-4FC0F09A4595}" type="pres">
      <dgm:prSet presAssocID="{7E2E7B8C-38C1-6D42-BDFA-EA41F4DF1BA0}" presName="hierChild5" presStyleCnt="0"/>
      <dgm:spPr/>
    </dgm:pt>
    <dgm:pt modelId="{77E5E01C-52C5-E740-A22C-40E8AC6F3E23}" type="pres">
      <dgm:prSet presAssocID="{ADD50709-7599-9F45-A6BD-C405E84B2D45}" presName="Name37" presStyleLbl="parChTrans1D2" presStyleIdx="3" presStyleCnt="5"/>
      <dgm:spPr/>
    </dgm:pt>
    <dgm:pt modelId="{E2315A1D-D71A-884C-B57C-F52F1342E3BC}" type="pres">
      <dgm:prSet presAssocID="{2D3E9A79-634D-A743-ACEF-80E39A5B5B8C}" presName="hierRoot2" presStyleCnt="0">
        <dgm:presLayoutVars>
          <dgm:hierBranch val="init"/>
        </dgm:presLayoutVars>
      </dgm:prSet>
      <dgm:spPr/>
    </dgm:pt>
    <dgm:pt modelId="{7AEAF925-2429-B842-8E97-420E32BB686E}" type="pres">
      <dgm:prSet presAssocID="{2D3E9A79-634D-A743-ACEF-80E39A5B5B8C}" presName="rootComposite" presStyleCnt="0"/>
      <dgm:spPr/>
    </dgm:pt>
    <dgm:pt modelId="{635DF0AE-62A5-8F46-B5D0-DDA16C08C635}" type="pres">
      <dgm:prSet presAssocID="{2D3E9A79-634D-A743-ACEF-80E39A5B5B8C}" presName="rootText" presStyleLbl="node2" presStyleIdx="3" presStyleCnt="5" custScaleY="59628" custLinFactX="-164499" custLinFactNeighborX="-200000" custLinFactNeighborY="1">
        <dgm:presLayoutVars>
          <dgm:chPref val="3"/>
        </dgm:presLayoutVars>
      </dgm:prSet>
      <dgm:spPr/>
    </dgm:pt>
    <dgm:pt modelId="{618E783D-B5D1-6A43-945F-EA5EC9A008EC}" type="pres">
      <dgm:prSet presAssocID="{2D3E9A79-634D-A743-ACEF-80E39A5B5B8C}" presName="rootConnector" presStyleLbl="node2" presStyleIdx="3" presStyleCnt="5"/>
      <dgm:spPr/>
    </dgm:pt>
    <dgm:pt modelId="{1067E2DC-2BB4-7541-B6B3-E619D2DC0EDB}" type="pres">
      <dgm:prSet presAssocID="{2D3E9A79-634D-A743-ACEF-80E39A5B5B8C}" presName="hierChild4" presStyleCnt="0"/>
      <dgm:spPr/>
    </dgm:pt>
    <dgm:pt modelId="{3D6DE56F-B5B4-3843-88B4-4A1D344729D7}" type="pres">
      <dgm:prSet presAssocID="{2D3E9A79-634D-A743-ACEF-80E39A5B5B8C}" presName="hierChild5" presStyleCnt="0"/>
      <dgm:spPr/>
    </dgm:pt>
    <dgm:pt modelId="{46F3F578-FF3B-E445-87EC-B5705203FDBF}" type="pres">
      <dgm:prSet presAssocID="{72A23CAD-345D-824A-8201-6EC887B7EBCD}" presName="Name37" presStyleLbl="parChTrans1D2" presStyleIdx="4" presStyleCnt="5"/>
      <dgm:spPr/>
    </dgm:pt>
    <dgm:pt modelId="{08A0DED9-5CB9-5C4F-889E-790A53074DE5}" type="pres">
      <dgm:prSet presAssocID="{ED0CD714-F739-664D-AED4-090974FC5A19}" presName="hierRoot2" presStyleCnt="0">
        <dgm:presLayoutVars>
          <dgm:hierBranch val="init"/>
        </dgm:presLayoutVars>
      </dgm:prSet>
      <dgm:spPr/>
    </dgm:pt>
    <dgm:pt modelId="{45E9224C-926F-F749-A2AE-A0AEE8DB57F7}" type="pres">
      <dgm:prSet presAssocID="{ED0CD714-F739-664D-AED4-090974FC5A19}" presName="rootComposite" presStyleCnt="0"/>
      <dgm:spPr/>
    </dgm:pt>
    <dgm:pt modelId="{AB36F0D2-D39D-5B43-8467-0A5EDFF625AC}" type="pres">
      <dgm:prSet presAssocID="{ED0CD714-F739-664D-AED4-090974FC5A19}" presName="rootText" presStyleLbl="node2" presStyleIdx="4" presStyleCnt="5" custScaleY="59836" custLinFactX="-160481" custLinFactNeighborX="-200000" custLinFactNeighborY="480">
        <dgm:presLayoutVars>
          <dgm:chPref val="3"/>
        </dgm:presLayoutVars>
      </dgm:prSet>
      <dgm:spPr/>
    </dgm:pt>
    <dgm:pt modelId="{70B8939D-1B51-D148-9150-FB93D6E879C4}" type="pres">
      <dgm:prSet presAssocID="{ED0CD714-F739-664D-AED4-090974FC5A19}" presName="rootConnector" presStyleLbl="node2" presStyleIdx="4" presStyleCnt="5"/>
      <dgm:spPr/>
    </dgm:pt>
    <dgm:pt modelId="{96D7A30E-1EEB-F143-B864-37EA3157087F}" type="pres">
      <dgm:prSet presAssocID="{ED0CD714-F739-664D-AED4-090974FC5A19}" presName="hierChild4" presStyleCnt="0"/>
      <dgm:spPr/>
    </dgm:pt>
    <dgm:pt modelId="{ECB16B64-CD27-B24F-9BF4-5E52B1658583}" type="pres">
      <dgm:prSet presAssocID="{ED0CD714-F739-664D-AED4-090974FC5A19}" presName="hierChild5" presStyleCnt="0"/>
      <dgm:spPr/>
    </dgm:pt>
    <dgm:pt modelId="{CE4AAC45-9F00-8649-A44A-E2EBF3201393}" type="pres">
      <dgm:prSet presAssocID="{538F102F-0695-B64E-9609-4CAAED83F5EE}" presName="hierChild3" presStyleCnt="0"/>
      <dgm:spPr/>
    </dgm:pt>
  </dgm:ptLst>
  <dgm:cxnLst>
    <dgm:cxn modelId="{160DE70E-41E6-CE4F-830E-AF3030E7A646}" srcId="{538F102F-0695-B64E-9609-4CAAED83F5EE}" destId="{AD37D62B-847E-414D-826B-C50DC8D609C9}" srcOrd="0" destOrd="0" parTransId="{AA9CC7B4-258D-674F-A680-235FF3CE2891}" sibTransId="{D5E6C242-AC27-7F43-9853-69EC95E32008}"/>
    <dgm:cxn modelId="{C9BC8C12-A013-470E-87FB-03126EB7C094}" type="presOf" srcId="{7E2E7B8C-38C1-6D42-BDFA-EA41F4DF1BA0}" destId="{441C4003-CA99-D24B-BA52-AF2AAD4FF38A}" srcOrd="1" destOrd="0" presId="urn:microsoft.com/office/officeart/2005/8/layout/orgChart1"/>
    <dgm:cxn modelId="{FE86FD31-17CA-4C4F-85CF-84C71D1EFAFD}" srcId="{538F102F-0695-B64E-9609-4CAAED83F5EE}" destId="{ED0CD714-F739-664D-AED4-090974FC5A19}" srcOrd="4" destOrd="0" parTransId="{72A23CAD-345D-824A-8201-6EC887B7EBCD}" sibTransId="{87EB5905-8E6F-7E4C-B6CC-C570C8C44F44}"/>
    <dgm:cxn modelId="{CB43305B-F4B0-43EC-B88E-662ECFCA7937}" type="presOf" srcId="{C24151D9-7CA4-C747-87D4-E4363CDBB757}" destId="{6DC5FE14-FC80-DC4E-8A62-4B916F399A8B}" srcOrd="0" destOrd="0" presId="urn:microsoft.com/office/officeart/2005/8/layout/orgChart1"/>
    <dgm:cxn modelId="{5769FA5E-84B5-6D4A-8DA4-D704001F5ED0}" srcId="{538F102F-0695-B64E-9609-4CAAED83F5EE}" destId="{BD93433D-2371-CF4C-AF31-CC9C6E80E415}" srcOrd="1" destOrd="0" parTransId="{C24151D9-7CA4-C747-87D4-E4363CDBB757}" sibTransId="{199AB6F5-6180-134D-923B-5F4563104C07}"/>
    <dgm:cxn modelId="{A8E4C145-43EC-F740-98BB-A704AE53A97F}" srcId="{538F102F-0695-B64E-9609-4CAAED83F5EE}" destId="{2D3E9A79-634D-A743-ACEF-80E39A5B5B8C}" srcOrd="3" destOrd="0" parTransId="{ADD50709-7599-9F45-A6BD-C405E84B2D45}" sibTransId="{272E0C71-685E-CF49-B193-57FC0F5DA9E2}"/>
    <dgm:cxn modelId="{5E3A3066-C2E7-4E90-9656-77E46FADF536}" type="presOf" srcId="{7E2E7B8C-38C1-6D42-BDFA-EA41F4DF1BA0}" destId="{A7D3AB06-C928-DB4E-A195-86D4CCCA59DA}" srcOrd="0" destOrd="0" presId="urn:microsoft.com/office/officeart/2005/8/layout/orgChart1"/>
    <dgm:cxn modelId="{86B6B26E-116F-43F4-892A-C011F48DA3F8}" type="presOf" srcId="{AA9CC7B4-258D-674F-A680-235FF3CE2891}" destId="{8469346B-27D6-B546-8DE8-C8A42B976D77}" srcOrd="0" destOrd="0" presId="urn:microsoft.com/office/officeart/2005/8/layout/orgChart1"/>
    <dgm:cxn modelId="{15896676-A3B8-42EA-94CB-6E1F890CA3AB}" type="presOf" srcId="{BD93433D-2371-CF4C-AF31-CC9C6E80E415}" destId="{1959EC93-4BB7-074D-828C-3118AE1651CE}" srcOrd="0" destOrd="0" presId="urn:microsoft.com/office/officeart/2005/8/layout/orgChart1"/>
    <dgm:cxn modelId="{280BC58C-5C99-488A-8CD2-C803D4766D61}" type="presOf" srcId="{DE29298B-648D-6140-9B7F-8E516559FCD2}" destId="{2E12466C-9E19-9A4E-8B17-E2C4FB5E92AA}" srcOrd="0" destOrd="0" presId="urn:microsoft.com/office/officeart/2005/8/layout/orgChart1"/>
    <dgm:cxn modelId="{B413A196-C181-468A-966C-8EECDE5D5C69}" type="presOf" srcId="{ADD50709-7599-9F45-A6BD-C405E84B2D45}" destId="{77E5E01C-52C5-E740-A22C-40E8AC6F3E23}" srcOrd="0" destOrd="0" presId="urn:microsoft.com/office/officeart/2005/8/layout/orgChart1"/>
    <dgm:cxn modelId="{FAB86B9B-AEAF-4090-ACC1-CF1B063055AD}" type="presOf" srcId="{72A23CAD-345D-824A-8201-6EC887B7EBCD}" destId="{46F3F578-FF3B-E445-87EC-B5705203FDBF}" srcOrd="0" destOrd="0" presId="urn:microsoft.com/office/officeart/2005/8/layout/orgChart1"/>
    <dgm:cxn modelId="{CBBDA69B-EE30-46F3-87D0-868511F2F987}" type="presOf" srcId="{2D3E9A79-634D-A743-ACEF-80E39A5B5B8C}" destId="{635DF0AE-62A5-8F46-B5D0-DDA16C08C635}" srcOrd="0" destOrd="0" presId="urn:microsoft.com/office/officeart/2005/8/layout/orgChart1"/>
    <dgm:cxn modelId="{073C7D9F-8012-46DE-846A-A45591A5C43A}" type="presOf" srcId="{538F102F-0695-B64E-9609-4CAAED83F5EE}" destId="{780EBE05-068A-3E44-AE45-5A70C6C3D73A}" srcOrd="0" destOrd="0" presId="urn:microsoft.com/office/officeart/2005/8/layout/orgChart1"/>
    <dgm:cxn modelId="{8D68CCA2-D522-3F47-98BF-7798B71E2F5E}" srcId="{538F102F-0695-B64E-9609-4CAAED83F5EE}" destId="{7E2E7B8C-38C1-6D42-BDFA-EA41F4DF1BA0}" srcOrd="2" destOrd="0" parTransId="{DE29298B-648D-6140-9B7F-8E516559FCD2}" sibTransId="{8A22937A-B04A-2242-AAD7-9252055C66E6}"/>
    <dgm:cxn modelId="{8759DCA2-8EDF-4113-A9E5-3A1D8A4F7325}" type="presOf" srcId="{ED0CD714-F739-664D-AED4-090974FC5A19}" destId="{AB36F0D2-D39D-5B43-8467-0A5EDFF625AC}" srcOrd="0" destOrd="0" presId="urn:microsoft.com/office/officeart/2005/8/layout/orgChart1"/>
    <dgm:cxn modelId="{040F17A6-555E-4EB8-A205-777622F5A36D}" type="presOf" srcId="{BD93433D-2371-CF4C-AF31-CC9C6E80E415}" destId="{20D11915-847D-8944-9AA7-6F48303CF2A8}" srcOrd="1" destOrd="0" presId="urn:microsoft.com/office/officeart/2005/8/layout/orgChart1"/>
    <dgm:cxn modelId="{A9FD7EA6-D045-45BC-AE19-F35C64994900}" type="presOf" srcId="{AD37D62B-847E-414D-826B-C50DC8D609C9}" destId="{3D7BEA88-82D2-E34A-96FF-85BEFEE8E561}" srcOrd="1" destOrd="0" presId="urn:microsoft.com/office/officeart/2005/8/layout/orgChart1"/>
    <dgm:cxn modelId="{B52123A7-0D25-42F8-BEA5-664FCCF58D03}" type="presOf" srcId="{AD37D62B-847E-414D-826B-C50DC8D609C9}" destId="{81676B2D-E68D-4149-A251-C007EB63FC3E}" srcOrd="0" destOrd="0" presId="urn:microsoft.com/office/officeart/2005/8/layout/orgChart1"/>
    <dgm:cxn modelId="{C4A218B7-0C30-4E37-8459-B34E69C7418F}" type="presOf" srcId="{2D3E9A79-634D-A743-ACEF-80E39A5B5B8C}" destId="{618E783D-B5D1-6A43-945F-EA5EC9A008EC}" srcOrd="1" destOrd="0" presId="urn:microsoft.com/office/officeart/2005/8/layout/orgChart1"/>
    <dgm:cxn modelId="{8EAAE9C3-61E3-274B-AD2C-E0892C27E19D}" srcId="{82483A91-5D07-0340-9E2F-A641DE261328}" destId="{538F102F-0695-B64E-9609-4CAAED83F5EE}" srcOrd="0" destOrd="0" parTransId="{E8C9F505-BD38-7446-8DBA-DEC1B4443457}" sibTransId="{A049C398-C830-2940-8325-B1983BADAD2C}"/>
    <dgm:cxn modelId="{4E8C81C9-4EE9-40D6-B73C-7B2EAC5E5357}" type="presOf" srcId="{ED0CD714-F739-664D-AED4-090974FC5A19}" destId="{70B8939D-1B51-D148-9150-FB93D6E879C4}" srcOrd="1" destOrd="0" presId="urn:microsoft.com/office/officeart/2005/8/layout/orgChart1"/>
    <dgm:cxn modelId="{327AACDB-CDD4-4286-9596-B4E37F707ADB}" type="presOf" srcId="{82483A91-5D07-0340-9E2F-A641DE261328}" destId="{D530EEA2-FC6F-9943-BD09-2B694B3B6509}" srcOrd="0" destOrd="0" presId="urn:microsoft.com/office/officeart/2005/8/layout/orgChart1"/>
    <dgm:cxn modelId="{EBF62BFB-1BE4-4669-B654-C42EF281B907}" type="presOf" srcId="{538F102F-0695-B64E-9609-4CAAED83F5EE}" destId="{B3FBFDE6-3B88-7E48-BEF1-2250ED8AA70E}" srcOrd="1" destOrd="0" presId="urn:microsoft.com/office/officeart/2005/8/layout/orgChart1"/>
    <dgm:cxn modelId="{410E3DFF-0A2D-4A7A-86E8-3F990B1FE826}" type="presParOf" srcId="{D530EEA2-FC6F-9943-BD09-2B694B3B6509}" destId="{322CF752-24AD-2B46-8C38-9D7D7BA50389}" srcOrd="0" destOrd="0" presId="urn:microsoft.com/office/officeart/2005/8/layout/orgChart1"/>
    <dgm:cxn modelId="{773DCF52-210C-406E-85E5-8E1FC3B32FE3}" type="presParOf" srcId="{322CF752-24AD-2B46-8C38-9D7D7BA50389}" destId="{CCCCCDD8-BAFB-EE46-A090-7A6666907A0D}" srcOrd="0" destOrd="0" presId="urn:microsoft.com/office/officeart/2005/8/layout/orgChart1"/>
    <dgm:cxn modelId="{810FDD50-983E-44C9-820A-3AA79EE49240}" type="presParOf" srcId="{CCCCCDD8-BAFB-EE46-A090-7A6666907A0D}" destId="{780EBE05-068A-3E44-AE45-5A70C6C3D73A}" srcOrd="0" destOrd="0" presId="urn:microsoft.com/office/officeart/2005/8/layout/orgChart1"/>
    <dgm:cxn modelId="{6CB9F7BC-BCDC-4A7B-BCAE-3401741D1211}" type="presParOf" srcId="{CCCCCDD8-BAFB-EE46-A090-7A6666907A0D}" destId="{B3FBFDE6-3B88-7E48-BEF1-2250ED8AA70E}" srcOrd="1" destOrd="0" presId="urn:microsoft.com/office/officeart/2005/8/layout/orgChart1"/>
    <dgm:cxn modelId="{3FB05C67-70AC-4774-AC23-1D2643E7B3F9}" type="presParOf" srcId="{322CF752-24AD-2B46-8C38-9D7D7BA50389}" destId="{95413C38-F2A8-0546-9106-C528EA2D47C0}" srcOrd="1" destOrd="0" presId="urn:microsoft.com/office/officeart/2005/8/layout/orgChart1"/>
    <dgm:cxn modelId="{45ECA2EF-C4A2-440D-9A9D-EDD27A460F8C}" type="presParOf" srcId="{95413C38-F2A8-0546-9106-C528EA2D47C0}" destId="{8469346B-27D6-B546-8DE8-C8A42B976D77}" srcOrd="0" destOrd="0" presId="urn:microsoft.com/office/officeart/2005/8/layout/orgChart1"/>
    <dgm:cxn modelId="{CB7A3C9A-BFBD-4CC7-BA91-6751284C5249}" type="presParOf" srcId="{95413C38-F2A8-0546-9106-C528EA2D47C0}" destId="{736AEE28-B8C1-DD47-96A9-6430E18C9F69}" srcOrd="1" destOrd="0" presId="urn:microsoft.com/office/officeart/2005/8/layout/orgChart1"/>
    <dgm:cxn modelId="{885D3242-C511-4313-8582-5EB74FA5D4C5}" type="presParOf" srcId="{736AEE28-B8C1-DD47-96A9-6430E18C9F69}" destId="{31339B12-C324-4C40-B6B4-1011E3EF6C46}" srcOrd="0" destOrd="0" presId="urn:microsoft.com/office/officeart/2005/8/layout/orgChart1"/>
    <dgm:cxn modelId="{1CAC0419-D9D3-4997-910F-2C54B3C47B36}" type="presParOf" srcId="{31339B12-C324-4C40-B6B4-1011E3EF6C46}" destId="{81676B2D-E68D-4149-A251-C007EB63FC3E}" srcOrd="0" destOrd="0" presId="urn:microsoft.com/office/officeart/2005/8/layout/orgChart1"/>
    <dgm:cxn modelId="{C72E4B47-10FD-40B9-8B72-BDDCB35ADA9F}" type="presParOf" srcId="{31339B12-C324-4C40-B6B4-1011E3EF6C46}" destId="{3D7BEA88-82D2-E34A-96FF-85BEFEE8E561}" srcOrd="1" destOrd="0" presId="urn:microsoft.com/office/officeart/2005/8/layout/orgChart1"/>
    <dgm:cxn modelId="{FE86C918-B1DE-4EA4-8B55-4CF6176613D3}" type="presParOf" srcId="{736AEE28-B8C1-DD47-96A9-6430E18C9F69}" destId="{FEFAE4C0-0C20-9343-AB00-A9EB4AF2DE40}" srcOrd="1" destOrd="0" presId="urn:microsoft.com/office/officeart/2005/8/layout/orgChart1"/>
    <dgm:cxn modelId="{DA52EC90-F072-4F1C-A7D5-841617D8E0BC}" type="presParOf" srcId="{736AEE28-B8C1-DD47-96A9-6430E18C9F69}" destId="{78312682-6B8C-AF4A-B758-A704FE0FDCE9}" srcOrd="2" destOrd="0" presId="urn:microsoft.com/office/officeart/2005/8/layout/orgChart1"/>
    <dgm:cxn modelId="{991379B7-9850-4D07-B419-0FC733A025CA}" type="presParOf" srcId="{95413C38-F2A8-0546-9106-C528EA2D47C0}" destId="{6DC5FE14-FC80-DC4E-8A62-4B916F399A8B}" srcOrd="2" destOrd="0" presId="urn:microsoft.com/office/officeart/2005/8/layout/orgChart1"/>
    <dgm:cxn modelId="{F176DE18-095C-4B36-94B9-F0950317BE73}" type="presParOf" srcId="{95413C38-F2A8-0546-9106-C528EA2D47C0}" destId="{CB313101-F28A-F244-81EA-63180BF5E4F8}" srcOrd="3" destOrd="0" presId="urn:microsoft.com/office/officeart/2005/8/layout/orgChart1"/>
    <dgm:cxn modelId="{0C175817-2FF2-42F6-AFE4-FCFDEDD4DE13}" type="presParOf" srcId="{CB313101-F28A-F244-81EA-63180BF5E4F8}" destId="{58026AE3-0BDA-9A45-82E5-95F751FB3B2E}" srcOrd="0" destOrd="0" presId="urn:microsoft.com/office/officeart/2005/8/layout/orgChart1"/>
    <dgm:cxn modelId="{6AB76B41-0F4D-4BF8-9C69-91BAFE4EAD32}" type="presParOf" srcId="{58026AE3-0BDA-9A45-82E5-95F751FB3B2E}" destId="{1959EC93-4BB7-074D-828C-3118AE1651CE}" srcOrd="0" destOrd="0" presId="urn:microsoft.com/office/officeart/2005/8/layout/orgChart1"/>
    <dgm:cxn modelId="{B8E1981B-869B-4568-9171-DE292C615BF3}" type="presParOf" srcId="{58026AE3-0BDA-9A45-82E5-95F751FB3B2E}" destId="{20D11915-847D-8944-9AA7-6F48303CF2A8}" srcOrd="1" destOrd="0" presId="urn:microsoft.com/office/officeart/2005/8/layout/orgChart1"/>
    <dgm:cxn modelId="{6672983E-1919-4F5B-9D11-9FDDFBE600F6}" type="presParOf" srcId="{CB313101-F28A-F244-81EA-63180BF5E4F8}" destId="{16FC4C37-A855-1346-A5F8-BFD503F4C66F}" srcOrd="1" destOrd="0" presId="urn:microsoft.com/office/officeart/2005/8/layout/orgChart1"/>
    <dgm:cxn modelId="{F9B9B611-18A8-498E-AEDF-FA6108252711}" type="presParOf" srcId="{CB313101-F28A-F244-81EA-63180BF5E4F8}" destId="{846A0247-957C-904D-8B15-025597C6587D}" srcOrd="2" destOrd="0" presId="urn:microsoft.com/office/officeart/2005/8/layout/orgChart1"/>
    <dgm:cxn modelId="{88BB2E93-A319-4B04-BA2A-EE86A9146CD2}" type="presParOf" srcId="{95413C38-F2A8-0546-9106-C528EA2D47C0}" destId="{2E12466C-9E19-9A4E-8B17-E2C4FB5E92AA}" srcOrd="4" destOrd="0" presId="urn:microsoft.com/office/officeart/2005/8/layout/orgChart1"/>
    <dgm:cxn modelId="{5CB66F39-0CDD-4B43-8786-CA9365597F3A}" type="presParOf" srcId="{95413C38-F2A8-0546-9106-C528EA2D47C0}" destId="{B6794422-903A-2448-B5F5-F13FE61A62CC}" srcOrd="5" destOrd="0" presId="urn:microsoft.com/office/officeart/2005/8/layout/orgChart1"/>
    <dgm:cxn modelId="{BA638374-2AF0-491F-B1A8-B4C1BB9ED181}" type="presParOf" srcId="{B6794422-903A-2448-B5F5-F13FE61A62CC}" destId="{C0EC4FDB-859E-2346-A3C7-A2DC88043D93}" srcOrd="0" destOrd="0" presId="urn:microsoft.com/office/officeart/2005/8/layout/orgChart1"/>
    <dgm:cxn modelId="{305064A8-71AB-49C6-88F2-ED9D1A096CD3}" type="presParOf" srcId="{C0EC4FDB-859E-2346-A3C7-A2DC88043D93}" destId="{A7D3AB06-C928-DB4E-A195-86D4CCCA59DA}" srcOrd="0" destOrd="0" presId="urn:microsoft.com/office/officeart/2005/8/layout/orgChart1"/>
    <dgm:cxn modelId="{0D04BCCC-ADDF-40DD-983A-1979A7529899}" type="presParOf" srcId="{C0EC4FDB-859E-2346-A3C7-A2DC88043D93}" destId="{441C4003-CA99-D24B-BA52-AF2AAD4FF38A}" srcOrd="1" destOrd="0" presId="urn:microsoft.com/office/officeart/2005/8/layout/orgChart1"/>
    <dgm:cxn modelId="{62FA6972-56A2-48EE-B31F-BEBDC4B1ED6C}" type="presParOf" srcId="{B6794422-903A-2448-B5F5-F13FE61A62CC}" destId="{29D63C01-0CA8-6E45-AA31-8AE7CECD32E4}" srcOrd="1" destOrd="0" presId="urn:microsoft.com/office/officeart/2005/8/layout/orgChart1"/>
    <dgm:cxn modelId="{BCD7427F-71B0-41AB-B341-079AECF779B0}" type="presParOf" srcId="{B6794422-903A-2448-B5F5-F13FE61A62CC}" destId="{90F4E104-98E6-A642-880F-4FC0F09A4595}" srcOrd="2" destOrd="0" presId="urn:microsoft.com/office/officeart/2005/8/layout/orgChart1"/>
    <dgm:cxn modelId="{73EE57F9-475D-4D66-BB6B-263BCD01D79A}" type="presParOf" srcId="{95413C38-F2A8-0546-9106-C528EA2D47C0}" destId="{77E5E01C-52C5-E740-A22C-40E8AC6F3E23}" srcOrd="6" destOrd="0" presId="urn:microsoft.com/office/officeart/2005/8/layout/orgChart1"/>
    <dgm:cxn modelId="{F9CDAD00-4A73-48E4-8361-5FA176E101B1}" type="presParOf" srcId="{95413C38-F2A8-0546-9106-C528EA2D47C0}" destId="{E2315A1D-D71A-884C-B57C-F52F1342E3BC}" srcOrd="7" destOrd="0" presId="urn:microsoft.com/office/officeart/2005/8/layout/orgChart1"/>
    <dgm:cxn modelId="{A98381AE-A941-497F-85EA-EBB32B3D44DD}" type="presParOf" srcId="{E2315A1D-D71A-884C-B57C-F52F1342E3BC}" destId="{7AEAF925-2429-B842-8E97-420E32BB686E}" srcOrd="0" destOrd="0" presId="urn:microsoft.com/office/officeart/2005/8/layout/orgChart1"/>
    <dgm:cxn modelId="{8BDFFB03-F681-4928-A3D7-DB7C23394179}" type="presParOf" srcId="{7AEAF925-2429-B842-8E97-420E32BB686E}" destId="{635DF0AE-62A5-8F46-B5D0-DDA16C08C635}" srcOrd="0" destOrd="0" presId="urn:microsoft.com/office/officeart/2005/8/layout/orgChart1"/>
    <dgm:cxn modelId="{E2C4C75A-9A91-4F10-953E-B4D371BF6A25}" type="presParOf" srcId="{7AEAF925-2429-B842-8E97-420E32BB686E}" destId="{618E783D-B5D1-6A43-945F-EA5EC9A008EC}" srcOrd="1" destOrd="0" presId="urn:microsoft.com/office/officeart/2005/8/layout/orgChart1"/>
    <dgm:cxn modelId="{B49C3DF1-048A-4734-8FDF-4F0966A97957}" type="presParOf" srcId="{E2315A1D-D71A-884C-B57C-F52F1342E3BC}" destId="{1067E2DC-2BB4-7541-B6B3-E619D2DC0EDB}" srcOrd="1" destOrd="0" presId="urn:microsoft.com/office/officeart/2005/8/layout/orgChart1"/>
    <dgm:cxn modelId="{F2D28C39-6322-4D3F-825E-EB01CA5ECA71}" type="presParOf" srcId="{E2315A1D-D71A-884C-B57C-F52F1342E3BC}" destId="{3D6DE56F-B5B4-3843-88B4-4A1D344729D7}" srcOrd="2" destOrd="0" presId="urn:microsoft.com/office/officeart/2005/8/layout/orgChart1"/>
    <dgm:cxn modelId="{2C821BDE-6C35-44A6-867A-A5738923C0A6}" type="presParOf" srcId="{95413C38-F2A8-0546-9106-C528EA2D47C0}" destId="{46F3F578-FF3B-E445-87EC-B5705203FDBF}" srcOrd="8" destOrd="0" presId="urn:microsoft.com/office/officeart/2005/8/layout/orgChart1"/>
    <dgm:cxn modelId="{ED405ED1-7204-4764-8AE4-FD42E3D8150A}" type="presParOf" srcId="{95413C38-F2A8-0546-9106-C528EA2D47C0}" destId="{08A0DED9-5CB9-5C4F-889E-790A53074DE5}" srcOrd="9" destOrd="0" presId="urn:microsoft.com/office/officeart/2005/8/layout/orgChart1"/>
    <dgm:cxn modelId="{04ADD92E-78DE-428C-8E57-1417A7EF4AFF}" type="presParOf" srcId="{08A0DED9-5CB9-5C4F-889E-790A53074DE5}" destId="{45E9224C-926F-F749-A2AE-A0AEE8DB57F7}" srcOrd="0" destOrd="0" presId="urn:microsoft.com/office/officeart/2005/8/layout/orgChart1"/>
    <dgm:cxn modelId="{F6DBCDDD-F1C1-44D9-8606-DD26D5DCDA29}" type="presParOf" srcId="{45E9224C-926F-F749-A2AE-A0AEE8DB57F7}" destId="{AB36F0D2-D39D-5B43-8467-0A5EDFF625AC}" srcOrd="0" destOrd="0" presId="urn:microsoft.com/office/officeart/2005/8/layout/orgChart1"/>
    <dgm:cxn modelId="{9148C97C-3B9E-43F1-A519-A2AA71E18BAB}" type="presParOf" srcId="{45E9224C-926F-F749-A2AE-A0AEE8DB57F7}" destId="{70B8939D-1B51-D148-9150-FB93D6E879C4}" srcOrd="1" destOrd="0" presId="urn:microsoft.com/office/officeart/2005/8/layout/orgChart1"/>
    <dgm:cxn modelId="{9F478A0F-CF7F-4F3F-A578-9F1A21B4B602}" type="presParOf" srcId="{08A0DED9-5CB9-5C4F-889E-790A53074DE5}" destId="{96D7A30E-1EEB-F143-B864-37EA3157087F}" srcOrd="1" destOrd="0" presId="urn:microsoft.com/office/officeart/2005/8/layout/orgChart1"/>
    <dgm:cxn modelId="{2B7B2BE4-F179-4E87-871F-FCB04FB2C6AC}" type="presParOf" srcId="{08A0DED9-5CB9-5C4F-889E-790A53074DE5}" destId="{ECB16B64-CD27-B24F-9BF4-5E52B1658583}" srcOrd="2" destOrd="0" presId="urn:microsoft.com/office/officeart/2005/8/layout/orgChart1"/>
    <dgm:cxn modelId="{D73B0DF0-221E-4B11-B642-6601BC5440C3}" type="presParOf" srcId="{322CF752-24AD-2B46-8C38-9D7D7BA50389}" destId="{CE4AAC45-9F00-8649-A44A-E2EBF3201393}" srcOrd="2" destOrd="0" presId="urn:microsoft.com/office/officeart/2005/8/layout/orgChar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F3F578-FF3B-E445-87EC-B5705203FDBF}">
      <dsp:nvSpPr>
        <dsp:cNvPr id="0" name=""/>
        <dsp:cNvSpPr/>
      </dsp:nvSpPr>
      <dsp:spPr>
        <a:xfrm>
          <a:off x="2445477" y="945862"/>
          <a:ext cx="1669322" cy="299258"/>
        </a:xfrm>
        <a:custGeom>
          <a:avLst/>
          <a:gdLst/>
          <a:ahLst/>
          <a:cxnLst/>
          <a:rect l="0" t="0" r="0" b="0"/>
          <a:pathLst>
            <a:path>
              <a:moveTo>
                <a:pt x="1669322" y="0"/>
              </a:moveTo>
              <a:lnTo>
                <a:pt x="1669322" y="151319"/>
              </a:lnTo>
              <a:lnTo>
                <a:pt x="0" y="151319"/>
              </a:lnTo>
              <a:lnTo>
                <a:pt x="0" y="299258"/>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7E5E01C-52C5-E740-A22C-40E8AC6F3E23}">
      <dsp:nvSpPr>
        <dsp:cNvPr id="0" name=""/>
        <dsp:cNvSpPr/>
      </dsp:nvSpPr>
      <dsp:spPr>
        <a:xfrm>
          <a:off x="704468" y="945862"/>
          <a:ext cx="3410331" cy="295883"/>
        </a:xfrm>
        <a:custGeom>
          <a:avLst/>
          <a:gdLst/>
          <a:ahLst/>
          <a:cxnLst/>
          <a:rect l="0" t="0" r="0" b="0"/>
          <a:pathLst>
            <a:path>
              <a:moveTo>
                <a:pt x="3410331" y="0"/>
              </a:moveTo>
              <a:lnTo>
                <a:pt x="3410331" y="147945"/>
              </a:lnTo>
              <a:lnTo>
                <a:pt x="0" y="147945"/>
              </a:lnTo>
              <a:lnTo>
                <a:pt x="0" y="2958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2E12466C-9E19-9A4E-8B17-E2C4FB5E92AA}">
      <dsp:nvSpPr>
        <dsp:cNvPr id="0" name=""/>
        <dsp:cNvSpPr/>
      </dsp:nvSpPr>
      <dsp:spPr>
        <a:xfrm>
          <a:off x="4114800" y="945862"/>
          <a:ext cx="3369712" cy="295876"/>
        </a:xfrm>
        <a:custGeom>
          <a:avLst/>
          <a:gdLst/>
          <a:ahLst/>
          <a:cxnLst/>
          <a:rect l="0" t="0" r="0" b="0"/>
          <a:pathLst>
            <a:path>
              <a:moveTo>
                <a:pt x="0" y="0"/>
              </a:moveTo>
              <a:lnTo>
                <a:pt x="0" y="147938"/>
              </a:lnTo>
              <a:lnTo>
                <a:pt x="3369712" y="147938"/>
              </a:lnTo>
              <a:lnTo>
                <a:pt x="3369712" y="295876"/>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6DC5FE14-FC80-DC4E-8A62-4B916F399A8B}">
      <dsp:nvSpPr>
        <dsp:cNvPr id="0" name=""/>
        <dsp:cNvSpPr/>
      </dsp:nvSpPr>
      <dsp:spPr>
        <a:xfrm>
          <a:off x="4069079" y="945862"/>
          <a:ext cx="91440" cy="300075"/>
        </a:xfrm>
        <a:custGeom>
          <a:avLst/>
          <a:gdLst/>
          <a:ahLst/>
          <a:cxnLst/>
          <a:rect l="0" t="0" r="0" b="0"/>
          <a:pathLst>
            <a:path>
              <a:moveTo>
                <a:pt x="45720" y="0"/>
              </a:moveTo>
              <a:lnTo>
                <a:pt x="45720" y="300075"/>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8469346B-27D6-B546-8DE8-C8A42B976D77}">
      <dsp:nvSpPr>
        <dsp:cNvPr id="0" name=""/>
        <dsp:cNvSpPr/>
      </dsp:nvSpPr>
      <dsp:spPr>
        <a:xfrm>
          <a:off x="4114800" y="945862"/>
          <a:ext cx="1792703" cy="298983"/>
        </a:xfrm>
        <a:custGeom>
          <a:avLst/>
          <a:gdLst/>
          <a:ahLst/>
          <a:cxnLst/>
          <a:rect l="0" t="0" r="0" b="0"/>
          <a:pathLst>
            <a:path>
              <a:moveTo>
                <a:pt x="0" y="0"/>
              </a:moveTo>
              <a:lnTo>
                <a:pt x="0" y="151045"/>
              </a:lnTo>
              <a:lnTo>
                <a:pt x="1792703" y="151045"/>
              </a:lnTo>
              <a:lnTo>
                <a:pt x="1792703" y="29898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sp>
    <dsp:sp modelId="{780EBE05-068A-3E44-AE45-5A70C6C3D73A}">
      <dsp:nvSpPr>
        <dsp:cNvPr id="0" name=""/>
        <dsp:cNvSpPr/>
      </dsp:nvSpPr>
      <dsp:spPr>
        <a:xfrm>
          <a:off x="3410331" y="498412"/>
          <a:ext cx="1408937" cy="44745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IADR</a:t>
          </a:r>
        </a:p>
      </dsp:txBody>
      <dsp:txXfrm>
        <a:off x="3410331" y="498412"/>
        <a:ext cx="1408937" cy="447450"/>
      </dsp:txXfrm>
    </dsp:sp>
    <dsp:sp modelId="{81676B2D-E68D-4149-A251-C007EB63FC3E}">
      <dsp:nvSpPr>
        <dsp:cNvPr id="0" name=""/>
        <dsp:cNvSpPr/>
      </dsp:nvSpPr>
      <dsp:spPr>
        <a:xfrm>
          <a:off x="5203034" y="1244846"/>
          <a:ext cx="1408937" cy="417454"/>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NAR</a:t>
          </a:r>
        </a:p>
      </dsp:txBody>
      <dsp:txXfrm>
        <a:off x="5203034" y="1244846"/>
        <a:ext cx="1408937" cy="417454"/>
      </dsp:txXfrm>
    </dsp:sp>
    <dsp:sp modelId="{1959EC93-4BB7-074D-828C-3118AE1651CE}">
      <dsp:nvSpPr>
        <dsp:cNvPr id="0" name=""/>
        <dsp:cNvSpPr/>
      </dsp:nvSpPr>
      <dsp:spPr>
        <a:xfrm>
          <a:off x="3410331" y="1245938"/>
          <a:ext cx="1408937" cy="42280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LAR</a:t>
          </a:r>
        </a:p>
      </dsp:txBody>
      <dsp:txXfrm>
        <a:off x="3410331" y="1245938"/>
        <a:ext cx="1408937" cy="422800"/>
      </dsp:txXfrm>
    </dsp:sp>
    <dsp:sp modelId="{A7D3AB06-C928-DB4E-A195-86D4CCCA59DA}">
      <dsp:nvSpPr>
        <dsp:cNvPr id="0" name=""/>
        <dsp:cNvSpPr/>
      </dsp:nvSpPr>
      <dsp:spPr>
        <a:xfrm>
          <a:off x="6780044" y="1241739"/>
          <a:ext cx="1408937" cy="417601"/>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PER</a:t>
          </a:r>
        </a:p>
      </dsp:txBody>
      <dsp:txXfrm>
        <a:off x="6780044" y="1241739"/>
        <a:ext cx="1408937" cy="417601"/>
      </dsp:txXfrm>
    </dsp:sp>
    <dsp:sp modelId="{635DF0AE-62A5-8F46-B5D0-DDA16C08C635}">
      <dsp:nvSpPr>
        <dsp:cNvPr id="0" name=""/>
        <dsp:cNvSpPr/>
      </dsp:nvSpPr>
      <dsp:spPr>
        <a:xfrm>
          <a:off x="0" y="1241746"/>
          <a:ext cx="1408937" cy="420060"/>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AMER</a:t>
          </a:r>
        </a:p>
      </dsp:txBody>
      <dsp:txXfrm>
        <a:off x="0" y="1241746"/>
        <a:ext cx="1408937" cy="420060"/>
      </dsp:txXfrm>
    </dsp:sp>
    <dsp:sp modelId="{AB36F0D2-D39D-5B43-8467-0A5EDFF625AC}">
      <dsp:nvSpPr>
        <dsp:cNvPr id="0" name=""/>
        <dsp:cNvSpPr/>
      </dsp:nvSpPr>
      <dsp:spPr>
        <a:xfrm>
          <a:off x="1741008" y="1245121"/>
          <a:ext cx="1408937" cy="421525"/>
        </a:xfrm>
        <a:prstGeom prst="rect">
          <a:avLst/>
        </a:prstGeom>
        <a:gradFill rotWithShape="0">
          <a:gsLst>
            <a:gs pos="0">
              <a:schemeClr val="accent1">
                <a:hueOff val="0"/>
                <a:satOff val="0"/>
                <a:lumOff val="0"/>
                <a:alphaOff val="0"/>
                <a:tint val="100000"/>
                <a:shade val="100000"/>
                <a:satMod val="130000"/>
              </a:schemeClr>
            </a:gs>
            <a:gs pos="100000">
              <a:schemeClr val="accent1">
                <a:hueOff val="0"/>
                <a:satOff val="0"/>
                <a:lumOff val="0"/>
                <a:alphaOff val="0"/>
                <a:tint val="50000"/>
                <a:shade val="100000"/>
                <a:satMod val="350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APR</a:t>
          </a:r>
        </a:p>
      </dsp:txBody>
      <dsp:txXfrm>
        <a:off x="1741008" y="1245121"/>
        <a:ext cx="1408937" cy="421525"/>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8" tIns="45718" rIns="91438" bIns="45718"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8" tIns="45718" rIns="91438" bIns="45718" rtlCol="0"/>
          <a:lstStyle>
            <a:lvl1pPr algn="r">
              <a:defRPr sz="1200"/>
            </a:lvl1pPr>
          </a:lstStyle>
          <a:p>
            <a:fld id="{50F4B83A-6BBD-4C1D-8909-DAA96C86B027}" type="datetimeFigureOut">
              <a:rPr lang="en-US" smtClean="0"/>
              <a:t>6/16/2025</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8" tIns="45718" rIns="91438" bIns="45718"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8" tIns="45718" rIns="91438" bIns="45718" rtlCol="0" anchor="b"/>
          <a:lstStyle>
            <a:lvl1pPr algn="r">
              <a:defRPr sz="1200"/>
            </a:lvl1pPr>
          </a:lstStyle>
          <a:p>
            <a:fld id="{6BE68059-AED5-41A3-A213-E5A638C0127B}" type="slidenum">
              <a:rPr lang="en-US" smtClean="0"/>
              <a:t>‹#›</a:t>
            </a:fld>
            <a:endParaRPr lang="en-US"/>
          </a:p>
        </p:txBody>
      </p:sp>
    </p:spTree>
    <p:extLst>
      <p:ext uri="{BB962C8B-B14F-4D97-AF65-F5344CB8AC3E}">
        <p14:creationId xmlns:p14="http://schemas.microsoft.com/office/powerpoint/2010/main" val="3767256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3011012" cy="461489"/>
          </a:xfrm>
          <a:prstGeom prst="rect">
            <a:avLst/>
          </a:prstGeom>
        </p:spPr>
        <p:txBody>
          <a:bodyPr vert="horz" lIns="92460" tIns="46230" rIns="92460" bIns="4623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937479" y="1"/>
            <a:ext cx="3011012" cy="461489"/>
          </a:xfrm>
          <a:prstGeom prst="rect">
            <a:avLst/>
          </a:prstGeom>
        </p:spPr>
        <p:txBody>
          <a:bodyPr vert="horz" wrap="square" lIns="92460" tIns="46230" rIns="92460" bIns="46230" numCol="1" anchor="t" anchorCtr="0" compatLnSpc="1">
            <a:prstTxWarp prst="textNoShape">
              <a:avLst/>
            </a:prstTxWarp>
          </a:bodyPr>
          <a:lstStyle>
            <a:lvl1pPr algn="r">
              <a:defRPr sz="1200">
                <a:latin typeface="Calibri" pitchFamily="34" charset="0"/>
              </a:defRPr>
            </a:lvl1pPr>
          </a:lstStyle>
          <a:p>
            <a:pPr>
              <a:defRPr/>
            </a:pPr>
            <a:fld id="{4A5F0602-3E8E-4675-AE26-91066D117ADA}" type="datetimeFigureOut">
              <a:rPr lang="en-US"/>
              <a:pPr>
                <a:defRPr/>
              </a:pPr>
              <a:t>6/16/2025</a:t>
            </a:fld>
            <a:endParaRPr lang="en-US"/>
          </a:p>
        </p:txBody>
      </p:sp>
      <p:sp>
        <p:nvSpPr>
          <p:cNvPr id="4" name="Slide Image Placeholder 3"/>
          <p:cNvSpPr>
            <a:spLocks noGrp="1" noRot="1" noChangeAspect="1"/>
          </p:cNvSpPr>
          <p:nvPr>
            <p:ph type="sldImg" idx="2"/>
          </p:nvPr>
        </p:nvSpPr>
        <p:spPr>
          <a:xfrm>
            <a:off x="398463" y="693738"/>
            <a:ext cx="6153150" cy="3462337"/>
          </a:xfrm>
          <a:prstGeom prst="rect">
            <a:avLst/>
          </a:prstGeom>
          <a:noFill/>
          <a:ln w="12700">
            <a:solidFill>
              <a:prstClr val="black"/>
            </a:solidFill>
          </a:ln>
        </p:spPr>
        <p:txBody>
          <a:bodyPr vert="horz" lIns="92460" tIns="46230" rIns="92460" bIns="46230" rtlCol="0" anchor="ctr"/>
          <a:lstStyle/>
          <a:p>
            <a:pPr lvl="0"/>
            <a:endParaRPr lang="en-US" noProof="0"/>
          </a:p>
        </p:txBody>
      </p:sp>
      <p:sp>
        <p:nvSpPr>
          <p:cNvPr id="5" name="Notes Placeholder 4"/>
          <p:cNvSpPr>
            <a:spLocks noGrp="1"/>
          </p:cNvSpPr>
          <p:nvPr>
            <p:ph type="body" sz="quarter" idx="3"/>
          </p:nvPr>
        </p:nvSpPr>
        <p:spPr>
          <a:xfrm>
            <a:off x="694851" y="4388082"/>
            <a:ext cx="5560377" cy="4156549"/>
          </a:xfrm>
          <a:prstGeom prst="rect">
            <a:avLst/>
          </a:prstGeom>
        </p:spPr>
        <p:txBody>
          <a:bodyPr vert="horz" lIns="92460" tIns="46230" rIns="92460" bIns="4623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1" y="8773012"/>
            <a:ext cx="3011012" cy="461489"/>
          </a:xfrm>
          <a:prstGeom prst="rect">
            <a:avLst/>
          </a:prstGeom>
        </p:spPr>
        <p:txBody>
          <a:bodyPr vert="horz" lIns="92460" tIns="46230" rIns="92460" bIns="4623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937479" y="8773012"/>
            <a:ext cx="3011012" cy="461489"/>
          </a:xfrm>
          <a:prstGeom prst="rect">
            <a:avLst/>
          </a:prstGeom>
        </p:spPr>
        <p:txBody>
          <a:bodyPr vert="horz" wrap="square" lIns="92460" tIns="46230" rIns="92460" bIns="46230" numCol="1" anchor="b" anchorCtr="0" compatLnSpc="1">
            <a:prstTxWarp prst="textNoShape">
              <a:avLst/>
            </a:prstTxWarp>
          </a:bodyPr>
          <a:lstStyle>
            <a:lvl1pPr algn="r">
              <a:defRPr sz="1200">
                <a:latin typeface="Calibri" pitchFamily="34" charset="0"/>
              </a:defRPr>
            </a:lvl1pPr>
          </a:lstStyle>
          <a:p>
            <a:pPr>
              <a:defRPr/>
            </a:pPr>
            <a:fld id="{81D6E856-366D-4EAE-A671-FF7346E14B13}" type="slidenum">
              <a:rPr lang="en-US"/>
              <a:pPr>
                <a:defRPr/>
              </a:pPr>
              <a:t>‹#›</a:t>
            </a:fld>
            <a:endParaRPr lang="en-US"/>
          </a:p>
        </p:txBody>
      </p:sp>
    </p:spTree>
    <p:extLst>
      <p:ext uri="{BB962C8B-B14F-4D97-AF65-F5344CB8AC3E}">
        <p14:creationId xmlns:p14="http://schemas.microsoft.com/office/powerpoint/2010/main" val="39317019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B529F9C0-B229-45F4-8308-7E6AE88C2D79}" type="slidenum">
              <a:rPr lang="en-US" altLang="en-US" smtClean="0">
                <a:latin typeface="Arial" charset="0"/>
              </a:rPr>
              <a:pPr eaLnBrk="1" hangingPunct="1">
                <a:spcBef>
                  <a:spcPct val="0"/>
                </a:spcBef>
              </a:pPr>
              <a:t>2</a:t>
            </a:fld>
            <a:endParaRPr lang="en-US" altLang="en-US">
              <a:latin typeface="Arial" charset="0"/>
            </a:endParaRPr>
          </a:p>
        </p:txBody>
      </p:sp>
      <p:sp>
        <p:nvSpPr>
          <p:cNvPr id="18435" name="Rectangle 2"/>
          <p:cNvSpPr>
            <a:spLocks noGrp="1" noRot="1" noChangeAspect="1" noChangeArrowheads="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6" name="Rectangle 3"/>
          <p:cNvSpPr>
            <a:spLocks noGrp="1" noChangeArrowheads="1"/>
          </p:cNvSpPr>
          <p:nvPr>
            <p:ph type="body" idx="1"/>
          </p:nvPr>
        </p:nvSpPr>
        <p:spPr bwMode="auto">
          <a:xfrm>
            <a:off x="926467" y="4388082"/>
            <a:ext cx="5097145" cy="4156549"/>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a:ea typeface="ＭＳ Ｐゴシック" pitchFamily="34" charset="-128"/>
              </a:rPr>
              <a:t>The IADR Core Values are: Excellence, Responsibility and Community.</a:t>
            </a:r>
          </a:p>
          <a:p>
            <a:pPr eaLnBrk="1" hangingPunct="1">
              <a:spcBef>
                <a:spcPct val="0"/>
              </a:spcBef>
            </a:pPr>
            <a:endParaRPr lang="en-US" altLang="en-US">
              <a:ea typeface="ＭＳ Ｐゴシック" pitchFamily="34" charset="-128"/>
            </a:endParaRPr>
          </a:p>
        </p:txBody>
      </p:sp>
    </p:spTree>
    <p:extLst>
      <p:ext uri="{BB962C8B-B14F-4D97-AF65-F5344CB8AC3E}">
        <p14:creationId xmlns:p14="http://schemas.microsoft.com/office/powerpoint/2010/main" val="2052233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b="0">
                <a:solidFill>
                  <a:schemeClr val="accent2"/>
                </a:solidFill>
              </a:rPr>
              <a:t>Attend live webinars where you can interact with speakers or view recordings of past webinars and cutting-edge presentations from IADR and AADOCR meetings. Members can submit a webinar proposal for consideration!</a:t>
            </a:r>
            <a:endParaRPr lang="en-US" b="1" baseline="0">
              <a:solidFill>
                <a:schemeClr val="accent2"/>
              </a:solidFill>
            </a:endParaRPr>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11</a:t>
            </a:fld>
            <a:endParaRPr lang="en-US"/>
          </a:p>
        </p:txBody>
      </p:sp>
    </p:spTree>
    <p:extLst>
      <p:ext uri="{BB962C8B-B14F-4D97-AF65-F5344CB8AC3E}">
        <p14:creationId xmlns:p14="http://schemas.microsoft.com/office/powerpoint/2010/main" val="189377317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81D6E856-366D-4EAE-A671-FF7346E14B13}" type="slidenum">
              <a:rPr lang="en-US" smtClean="0"/>
              <a:pPr>
                <a:defRPr/>
              </a:pPr>
              <a:t>14</a:t>
            </a:fld>
            <a:endParaRPr lang="en-US"/>
          </a:p>
        </p:txBody>
      </p:sp>
    </p:spTree>
    <p:extLst>
      <p:ext uri="{BB962C8B-B14F-4D97-AF65-F5344CB8AC3E}">
        <p14:creationId xmlns:p14="http://schemas.microsoft.com/office/powerpoint/2010/main" val="8746072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ea typeface="ＭＳ Ｐゴシック" pitchFamily="34" charset="-128"/>
            </a:endParaRP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15</a:t>
            </a:fld>
            <a:endParaRPr lang="en-US" altLang="en-US"/>
          </a:p>
        </p:txBody>
      </p:sp>
    </p:spTree>
    <p:extLst>
      <p:ext uri="{BB962C8B-B14F-4D97-AF65-F5344CB8AC3E}">
        <p14:creationId xmlns:p14="http://schemas.microsoft.com/office/powerpoint/2010/main" val="281868042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In closing, more information about the items I have covered is available on the IADR website. If you have questions, please feel free to contact the IADR Global Headquarters by phone or email. </a:t>
            </a:r>
          </a:p>
        </p:txBody>
      </p:sp>
      <p:sp>
        <p:nvSpPr>
          <p:cNvPr id="297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18</a:t>
            </a:fld>
            <a:endParaRPr lang="en-US" altLang="en-US"/>
          </a:p>
        </p:txBody>
      </p:sp>
    </p:spTree>
    <p:extLst>
      <p:ext uri="{BB962C8B-B14F-4D97-AF65-F5344CB8AC3E}">
        <p14:creationId xmlns:p14="http://schemas.microsoft.com/office/powerpoint/2010/main" val="3780377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6D2FD-D79D-F07B-4ADD-A1EE43B627FC}"/>
            </a:ext>
          </a:extLst>
        </p:cNvPr>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898DD628-051D-A434-76C9-FE1809589A44}"/>
              </a:ext>
            </a:extLst>
          </p:cNvPr>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DF8C842-42AB-7DDE-5978-64EEF037E63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a:ea typeface="ＭＳ Ｐゴシック" pitchFamily="34" charset="-128"/>
              </a:rPr>
              <a:t>In closing, more information about the items I have covered is available on the IADR website. If you have questions, please feel free to contact the IADR Global Headquarters by phone or email. </a:t>
            </a:r>
          </a:p>
        </p:txBody>
      </p:sp>
      <p:sp>
        <p:nvSpPr>
          <p:cNvPr id="29700" name="Slide Number Placeholder 3">
            <a:extLst>
              <a:ext uri="{FF2B5EF4-FFF2-40B4-BE49-F238E27FC236}">
                <a16:creationId xmlns:a16="http://schemas.microsoft.com/office/drawing/2014/main" id="{52C61205-5946-F4F4-9DD0-B8F667C5F18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29F74C9B-E468-479D-8D74-3450D70966FE}" type="slidenum">
              <a:rPr lang="en-US" altLang="en-US" smtClean="0"/>
              <a:pPr eaLnBrk="1" hangingPunct="1">
                <a:spcBef>
                  <a:spcPct val="0"/>
                </a:spcBef>
              </a:pPr>
              <a:t>19</a:t>
            </a:fld>
            <a:endParaRPr lang="en-US" altLang="en-US"/>
          </a:p>
        </p:txBody>
      </p:sp>
    </p:spTree>
    <p:extLst>
      <p:ext uri="{BB962C8B-B14F-4D97-AF65-F5344CB8AC3E}">
        <p14:creationId xmlns:p14="http://schemas.microsoft.com/office/powerpoint/2010/main" val="19423458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5B0047B-D036-4415-9649-D761D5CDD8D7}" type="slidenum">
              <a:rPr lang="en-US" smtClean="0"/>
              <a:t>3</a:t>
            </a:fld>
            <a:endParaRPr lang="en-US"/>
          </a:p>
        </p:txBody>
      </p:sp>
    </p:spTree>
    <p:extLst>
      <p:ext uri="{BB962C8B-B14F-4D97-AF65-F5344CB8AC3E}">
        <p14:creationId xmlns:p14="http://schemas.microsoft.com/office/powerpoint/2010/main" val="23252754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4</a:t>
            </a:fld>
            <a:endParaRPr lang="en-US"/>
          </a:p>
        </p:txBody>
      </p:sp>
    </p:spTree>
    <p:extLst>
      <p:ext uri="{BB962C8B-B14F-4D97-AF65-F5344CB8AC3E}">
        <p14:creationId xmlns:p14="http://schemas.microsoft.com/office/powerpoint/2010/main" val="354842733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5</a:t>
            </a:fld>
            <a:endParaRPr lang="en-US"/>
          </a:p>
        </p:txBody>
      </p:sp>
    </p:spTree>
    <p:extLst>
      <p:ext uri="{BB962C8B-B14F-4D97-AF65-F5344CB8AC3E}">
        <p14:creationId xmlns:p14="http://schemas.microsoft.com/office/powerpoint/2010/main" val="39319269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r>
              <a:rPr lang="en-US"/>
              <a:t>An IADR membership offers many benefits</a:t>
            </a:r>
            <a:r>
              <a:rPr lang="en-US" baseline="0"/>
              <a:t> including access to the online IADR Community, IADR Webinar &amp; CE On Demand Library, publications, discounts on meeting registrations, presentation and awards/fellowship opportunities, access to the abstract archive, the </a:t>
            </a:r>
            <a:r>
              <a:rPr lang="en-US" i="1" baseline="0"/>
              <a:t>Global Research Update </a:t>
            </a:r>
            <a:r>
              <a:rPr lang="en-US" baseline="0"/>
              <a:t>newsletter, membership in IADR Scientific Groups or Networks and much more.</a:t>
            </a:r>
            <a:endParaRPr lang="en-US"/>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6</a:t>
            </a:fld>
            <a:endParaRPr lang="en-US"/>
          </a:p>
        </p:txBody>
      </p:sp>
    </p:spTree>
    <p:extLst>
      <p:ext uri="{BB962C8B-B14F-4D97-AF65-F5344CB8AC3E}">
        <p14:creationId xmlns:p14="http://schemas.microsoft.com/office/powerpoint/2010/main" val="39348145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gn="l" fontAlgn="base"/>
            <a:endParaRPr lang="en-US" b="0" i="0">
              <a:solidFill>
                <a:srgbClr val="504E4E"/>
              </a:solidFill>
              <a:effectLst/>
              <a:latin typeface="BloggerSans"/>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A743C5-C719-47A2-8CE9-7E6C33926FF1}" type="slidenum">
              <a:rPr lang="en-US" altLang="en-US" smtClean="0"/>
              <a:pPr eaLnBrk="1" hangingPunct="1">
                <a:spcBef>
                  <a:spcPct val="0"/>
                </a:spcBef>
              </a:pPr>
              <a:t>7</a:t>
            </a:fld>
            <a:endParaRPr lang="en-US" altLang="en-US"/>
          </a:p>
        </p:txBody>
      </p:sp>
    </p:spTree>
    <p:extLst>
      <p:ext uri="{BB962C8B-B14F-4D97-AF65-F5344CB8AC3E}">
        <p14:creationId xmlns:p14="http://schemas.microsoft.com/office/powerpoint/2010/main" val="4017280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dirty="0">
              <a:solidFill>
                <a:schemeClr val="tx2"/>
              </a:solidFill>
              <a:latin typeface="Gill Sans MT" panose="020B0502020104020203" pitchFamily="34" charset="0"/>
            </a:endParaRPr>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AA743C5-C719-47A2-8CE9-7E6C33926FF1}" type="slidenum">
              <a:rPr lang="en-US" altLang="en-US" smtClean="0"/>
              <a:pPr eaLnBrk="1" hangingPunct="1">
                <a:spcBef>
                  <a:spcPct val="0"/>
                </a:spcBef>
              </a:pPr>
              <a:t>8</a:t>
            </a:fld>
            <a:endParaRPr lang="en-US" altLang="en-US"/>
          </a:p>
        </p:txBody>
      </p:sp>
    </p:spTree>
    <p:extLst>
      <p:ext uri="{BB962C8B-B14F-4D97-AF65-F5344CB8AC3E}">
        <p14:creationId xmlns:p14="http://schemas.microsoft.com/office/powerpoint/2010/main" val="3269059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98463" y="693738"/>
            <a:ext cx="6153150" cy="3462337"/>
          </a:xfrm>
        </p:spPr>
      </p:sp>
      <p:sp>
        <p:nvSpPr>
          <p:cNvPr id="3" name="Notes Placeholder 2"/>
          <p:cNvSpPr>
            <a:spLocks noGrp="1"/>
          </p:cNvSpPr>
          <p:nvPr>
            <p:ph type="body" idx="1"/>
          </p:nvPr>
        </p:nvSpPr>
        <p:spPr/>
        <p:txBody>
          <a:bodyPr/>
          <a:lstStyle/>
          <a:p>
            <a:endParaRPr lang="en-US" b="1" baseline="0" dirty="0">
              <a:solidFill>
                <a:schemeClr val="accent2"/>
              </a:solidFill>
            </a:endParaRPr>
          </a:p>
        </p:txBody>
      </p:sp>
      <p:sp>
        <p:nvSpPr>
          <p:cNvPr id="4" name="Slide Number Placeholder 3"/>
          <p:cNvSpPr>
            <a:spLocks noGrp="1"/>
          </p:cNvSpPr>
          <p:nvPr>
            <p:ph type="sldNum" sz="quarter" idx="10"/>
          </p:nvPr>
        </p:nvSpPr>
        <p:spPr/>
        <p:txBody>
          <a:bodyPr/>
          <a:lstStyle/>
          <a:p>
            <a:pPr>
              <a:defRPr/>
            </a:pPr>
            <a:fld id="{81D6E856-366D-4EAE-A671-FF7346E14B13}" type="slidenum">
              <a:rPr lang="en-US" smtClean="0"/>
              <a:pPr>
                <a:defRPr/>
              </a:pPr>
              <a:t>9</a:t>
            </a:fld>
            <a:endParaRPr lang="en-US"/>
          </a:p>
        </p:txBody>
      </p:sp>
    </p:spTree>
    <p:extLst>
      <p:ext uri="{BB962C8B-B14F-4D97-AF65-F5344CB8AC3E}">
        <p14:creationId xmlns:p14="http://schemas.microsoft.com/office/powerpoint/2010/main" val="386729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xfrm>
            <a:off x="398463" y="693738"/>
            <a:ext cx="6153150" cy="3462337"/>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Notes Placeholder 2"/>
          <p:cNvSpPr>
            <a:spLocks noGrp="1"/>
          </p:cNvSpPr>
          <p:nvPr>
            <p:ph type="body" idx="1"/>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defTabSz="909946">
              <a:defRPr/>
            </a:pPr>
            <a:r>
              <a:rPr lang="en-US" altLang="en-US">
                <a:ea typeface="ＭＳ Ｐゴシック" pitchFamily="34" charset="-128"/>
              </a:rPr>
              <a:t>IADR  has opportunities for members to be recognized for their research contributions through Awards and Fellowships. There are more than 40 awards and fellowships in various categories, including student awards. Visit the</a:t>
            </a:r>
            <a:r>
              <a:rPr lang="en-US" altLang="en-US" baseline="0">
                <a:ea typeface="ＭＳ Ｐゴシック" pitchFamily="34" charset="-128"/>
              </a:rPr>
              <a:t> IADR website for the deadlines for the 2023 Awards and Fellowships. </a:t>
            </a:r>
            <a:endParaRPr lang="en-US"/>
          </a:p>
          <a:p>
            <a:pPr>
              <a:defRPr/>
            </a:pPr>
            <a:endParaRPr lang="en-US" altLang="en-US">
              <a:ea typeface="ＭＳ Ｐゴシック" pitchFamily="34" charset="-128"/>
            </a:endParaRPr>
          </a:p>
        </p:txBody>
      </p:sp>
      <p:sp>
        <p:nvSpPr>
          <p:cNvPr id="245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39331" indent="-284358" eaLnBrk="0" hangingPunct="0">
              <a:spcBef>
                <a:spcPct val="30000"/>
              </a:spcBef>
              <a:defRPr sz="1200">
                <a:solidFill>
                  <a:schemeClr val="tx1"/>
                </a:solidFill>
                <a:latin typeface="Calibri" pitchFamily="34" charset="0"/>
                <a:ea typeface="ＭＳ Ｐゴシック" pitchFamily="34" charset="-128"/>
              </a:defRPr>
            </a:lvl2pPr>
            <a:lvl3pPr marL="1137433" indent="-227487" eaLnBrk="0" hangingPunct="0">
              <a:spcBef>
                <a:spcPct val="30000"/>
              </a:spcBef>
              <a:defRPr sz="1200">
                <a:solidFill>
                  <a:schemeClr val="tx1"/>
                </a:solidFill>
                <a:latin typeface="Calibri" pitchFamily="34" charset="0"/>
                <a:ea typeface="ＭＳ Ｐゴシック" pitchFamily="34" charset="-128"/>
              </a:defRPr>
            </a:lvl3pPr>
            <a:lvl4pPr marL="1592406" indent="-227487" eaLnBrk="0" hangingPunct="0">
              <a:spcBef>
                <a:spcPct val="30000"/>
              </a:spcBef>
              <a:defRPr sz="1200">
                <a:solidFill>
                  <a:schemeClr val="tx1"/>
                </a:solidFill>
                <a:latin typeface="Calibri" pitchFamily="34" charset="0"/>
                <a:ea typeface="ＭＳ Ｐゴシック" pitchFamily="34" charset="-128"/>
              </a:defRPr>
            </a:lvl4pPr>
            <a:lvl5pPr marL="2047378" indent="-227487" eaLnBrk="0" hangingPunct="0">
              <a:spcBef>
                <a:spcPct val="30000"/>
              </a:spcBef>
              <a:defRPr sz="1200">
                <a:solidFill>
                  <a:schemeClr val="tx1"/>
                </a:solidFill>
                <a:latin typeface="Calibri" pitchFamily="34" charset="0"/>
                <a:ea typeface="ＭＳ Ｐゴシック" pitchFamily="34" charset="-128"/>
              </a:defRPr>
            </a:lvl5pPr>
            <a:lvl6pPr marL="2502352"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57323"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12297"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67270" indent="-227487"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5888561A-3D5F-48E2-B709-5D044F9025E1}" type="slidenum">
              <a:rPr lang="en-US" altLang="en-US" smtClean="0"/>
              <a:pPr eaLnBrk="1" hangingPunct="1">
                <a:spcBef>
                  <a:spcPct val="0"/>
                </a:spcBef>
              </a:pPr>
              <a:t>10</a:t>
            </a:fld>
            <a:endParaRPr lang="en-US" altLang="en-US"/>
          </a:p>
        </p:txBody>
      </p:sp>
    </p:spTree>
    <p:extLst>
      <p:ext uri="{BB962C8B-B14F-4D97-AF65-F5344CB8AC3E}">
        <p14:creationId xmlns:p14="http://schemas.microsoft.com/office/powerpoint/2010/main" val="258440849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with Watermark">
    <p:spTree>
      <p:nvGrpSpPr>
        <p:cNvPr id="1" name=""/>
        <p:cNvGrpSpPr/>
        <p:nvPr/>
      </p:nvGrpSpPr>
      <p:grpSpPr>
        <a:xfrm>
          <a:off x="0" y="0"/>
          <a:ext cx="0" cy="0"/>
          <a:chOff x="0" y="0"/>
          <a:chExt cx="0" cy="0"/>
        </a:xfrm>
      </p:grpSpPr>
      <p:pic>
        <p:nvPicPr>
          <p:cNvPr id="2" name="Picture 1" descr="A blue and white circle with a triangle in the center&#10;&#10;Description automatically generated">
            <a:extLst>
              <a:ext uri="{FF2B5EF4-FFF2-40B4-BE49-F238E27FC236}">
                <a16:creationId xmlns:a16="http://schemas.microsoft.com/office/drawing/2014/main" id="{9B7F055C-A851-8DF6-CB43-C7D20663F18C}"/>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1876997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53F681-07B8-D758-5721-394092ABD753}"/>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E184A06-0F4F-6C44-9D39-54ACFA67D67D}"/>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0E40761-5960-5EC1-48ED-0D846BC532E0}"/>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5" name="Footer Placeholder 4">
            <a:extLst>
              <a:ext uri="{FF2B5EF4-FFF2-40B4-BE49-F238E27FC236}">
                <a16:creationId xmlns:a16="http://schemas.microsoft.com/office/drawing/2014/main" id="{50936D7E-C937-49E9-361A-C49DDD70CB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B353F5A-8FC3-02A7-220B-FCF1BA386A7E}"/>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15240471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211C7-D84F-ABEA-C310-784259D7CCCC}"/>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D08BA405-79CF-4230-9C69-75699885EF2F}"/>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0062A12-9CB4-A6AD-D5BE-175A5D1DD5D3}"/>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5" name="Footer Placeholder 4">
            <a:extLst>
              <a:ext uri="{FF2B5EF4-FFF2-40B4-BE49-F238E27FC236}">
                <a16:creationId xmlns:a16="http://schemas.microsoft.com/office/drawing/2014/main" id="{AB510378-062A-7A38-0CEE-79DD56633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8C6CBCF6-72E0-CAED-ECEF-D0CAAA353ED4}"/>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41139085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6417AA-3F8F-B0DF-0C4E-5A7AD49ABAC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AF8CBEB-BD1A-C551-FBE7-7111ECFCD640}"/>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2308595-4C9E-3152-DC8D-F833D8A6F9DF}"/>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5" name="Footer Placeholder 4">
            <a:extLst>
              <a:ext uri="{FF2B5EF4-FFF2-40B4-BE49-F238E27FC236}">
                <a16:creationId xmlns:a16="http://schemas.microsoft.com/office/drawing/2014/main" id="{11A1AA0B-A1CC-A547-89C4-CBDCA4506D1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3FC8220-C953-D1A2-34D4-ACC7742FF200}"/>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8531418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35D07F-8200-3B8F-7B74-EF3AB7AC31FB}"/>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6A63DA19-37E2-9B15-B543-7DF9EDB28085}"/>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C942CF1-3728-FA03-E389-733B42AC9FB2}"/>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F38F1EDC-2224-2C6C-6A3A-3396DFEEF039}"/>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6" name="Footer Placeholder 5">
            <a:extLst>
              <a:ext uri="{FF2B5EF4-FFF2-40B4-BE49-F238E27FC236}">
                <a16:creationId xmlns:a16="http://schemas.microsoft.com/office/drawing/2014/main" id="{51AB8CC5-A612-9F19-E62C-9B31DD3771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B33BC6E5-BED0-9704-D81C-80C1B729D4D1}"/>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33113665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386208-1D64-2C02-0BDF-61014624421A}"/>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A4DDF09D-2E0A-B8EC-95AB-7F3B5FFC8D92}"/>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C1640A7-7342-0787-9578-807D2130AA8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38F13BA6-4192-EADE-20C6-4E7A4D9EFC4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4434C27-2067-EBE2-08F5-42FEC87B0E5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0F66477-9C92-4518-7BE5-672C23BE1F1C}"/>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8" name="Footer Placeholder 7">
            <a:extLst>
              <a:ext uri="{FF2B5EF4-FFF2-40B4-BE49-F238E27FC236}">
                <a16:creationId xmlns:a16="http://schemas.microsoft.com/office/drawing/2014/main" id="{745B5BB9-1093-8885-B9D8-2FB2DD63EDE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1FF0A4A0-ADA8-BD4A-D405-463F69607CA4}"/>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35049466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7FF51-B64A-713B-E35E-C076EF1542E0}"/>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800897BD-8DF3-C04A-6060-BE4680671299}"/>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4" name="Footer Placeholder 3">
            <a:extLst>
              <a:ext uri="{FF2B5EF4-FFF2-40B4-BE49-F238E27FC236}">
                <a16:creationId xmlns:a16="http://schemas.microsoft.com/office/drawing/2014/main" id="{32517FCC-9450-7966-47E2-3760BB70344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8A616201-D623-C89C-283A-15D253706A3A}"/>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610125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267EB96-D4B3-B2EF-87E0-A2BE96BD8504}"/>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3" name="Footer Placeholder 2">
            <a:extLst>
              <a:ext uri="{FF2B5EF4-FFF2-40B4-BE49-F238E27FC236}">
                <a16:creationId xmlns:a16="http://schemas.microsoft.com/office/drawing/2014/main" id="{C3D3D11E-CA69-D7FB-C39F-1B6F3A69AC2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C719172E-BAE8-AF91-D5AB-504EC263AC6F}"/>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231410989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C968CB-D670-1427-60F7-B90D2567228F}"/>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EFFE1EA-77CD-429B-1336-091D337C2E1A}"/>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E185E7A-9057-AF03-FF59-E52BBB18F5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F051E50-8462-AB1C-052C-AA3C82F2A0CE}"/>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6" name="Footer Placeholder 5">
            <a:extLst>
              <a:ext uri="{FF2B5EF4-FFF2-40B4-BE49-F238E27FC236}">
                <a16:creationId xmlns:a16="http://schemas.microsoft.com/office/drawing/2014/main" id="{A1DE9356-2A13-0127-9744-B3DC1AEDB3C4}"/>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D3CD068-45BC-8A41-739E-DDE4D0EEE7BA}"/>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4494478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01CA8F-AF65-3E10-0E82-D6969D866E4B}"/>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FA58297-555E-DF1F-DB7F-A487028D6F5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CC0B96-4FF3-C727-223A-475ED962918E}"/>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2D4D2B1-6257-7221-2F74-4BCE58FB77D0}"/>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6" name="Footer Placeholder 5">
            <a:extLst>
              <a:ext uri="{FF2B5EF4-FFF2-40B4-BE49-F238E27FC236}">
                <a16:creationId xmlns:a16="http://schemas.microsoft.com/office/drawing/2014/main" id="{AC9E2BF3-5F48-93DD-E2C3-6D9188F0016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D6B161B8-BDDF-FF68-A854-AA266662EE40}"/>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238376788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15D6DD-D960-2808-DEE8-2274740C50BF}"/>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3F6543D-1AE2-24BA-D065-D24BFC2D6ACD}"/>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95BCEB-25F0-1340-E984-5F4F21EA6D98}"/>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5" name="Footer Placeholder 4">
            <a:extLst>
              <a:ext uri="{FF2B5EF4-FFF2-40B4-BE49-F238E27FC236}">
                <a16:creationId xmlns:a16="http://schemas.microsoft.com/office/drawing/2014/main" id="{6B870C07-B912-998B-785A-BC92CFC8008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72F519E-77E8-311D-9064-1A86B83ABA53}"/>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9749520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Blank w/o Watermar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782788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A94498B-C646-3014-03DE-28B6F41F6E76}"/>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641AA62-2798-8D3B-6D0F-4CEF8FC6AA92}"/>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395EF0-569A-8811-74C8-19978597FBC0}"/>
              </a:ext>
            </a:extLst>
          </p:cNvPr>
          <p:cNvSpPr>
            <a:spLocks noGrp="1"/>
          </p:cNvSpPr>
          <p:nvPr>
            <p:ph type="dt" sz="half" idx="10"/>
          </p:nvPr>
        </p:nvSpPr>
        <p:spPr>
          <a:xfrm>
            <a:off x="838200" y="6356350"/>
            <a:ext cx="2743200" cy="365125"/>
          </a:xfrm>
          <a:prstGeom prst="rect">
            <a:avLst/>
          </a:prstGeom>
        </p:spPr>
        <p:txBody>
          <a:bodyPr/>
          <a:lstStyle/>
          <a:p>
            <a:fld id="{112A641C-97F8-4E01-A3DD-ECAD58D7BA3E}" type="datetimeFigureOut">
              <a:rPr lang="en-US" smtClean="0"/>
              <a:t>6/16/2025</a:t>
            </a:fld>
            <a:endParaRPr lang="en-US"/>
          </a:p>
        </p:txBody>
      </p:sp>
      <p:sp>
        <p:nvSpPr>
          <p:cNvPr id="5" name="Footer Placeholder 4">
            <a:extLst>
              <a:ext uri="{FF2B5EF4-FFF2-40B4-BE49-F238E27FC236}">
                <a16:creationId xmlns:a16="http://schemas.microsoft.com/office/drawing/2014/main" id="{2061E976-9D4E-1707-FCE6-1240F2113D5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17363871-C858-62AE-F329-02ABB0CEE5A9}"/>
              </a:ext>
            </a:extLst>
          </p:cNvPr>
          <p:cNvSpPr>
            <a:spLocks noGrp="1"/>
          </p:cNvSpPr>
          <p:nvPr>
            <p:ph type="sldNum" sz="quarter" idx="12"/>
          </p:nvPr>
        </p:nvSpPr>
        <p:spPr>
          <a:xfrm>
            <a:off x="8610600" y="6356350"/>
            <a:ext cx="2743200" cy="365125"/>
          </a:xfrm>
          <a:prstGeom prst="rect">
            <a:avLst/>
          </a:prstGeom>
        </p:spPr>
        <p:txBody>
          <a:bodyPr/>
          <a:lstStyle/>
          <a:p>
            <a:fld id="{C82FA106-9C8E-4B15-B833-0B6F4C1A5037}" type="slidenum">
              <a:rPr lang="en-US" smtClean="0"/>
              <a:t>‹#›</a:t>
            </a:fld>
            <a:endParaRPr lang="en-US"/>
          </a:p>
        </p:txBody>
      </p:sp>
    </p:spTree>
    <p:extLst>
      <p:ext uri="{BB962C8B-B14F-4D97-AF65-F5344CB8AC3E}">
        <p14:creationId xmlns:p14="http://schemas.microsoft.com/office/powerpoint/2010/main" val="33978743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Header &amp; Subheader">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8"/>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4" name="Picture 3" descr="A blue and white circle with a triangle in the center&#10;&#10;Description automatically generated">
            <a:extLst>
              <a:ext uri="{FF2B5EF4-FFF2-40B4-BE49-F238E27FC236}">
                <a16:creationId xmlns:a16="http://schemas.microsoft.com/office/drawing/2014/main" id="{6494E6FE-0CA2-2FDA-6EAA-BE390E3D183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3354990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IAGS2025">
    <p:spTree>
      <p:nvGrpSpPr>
        <p:cNvPr id="1" name=""/>
        <p:cNvGrpSpPr/>
        <p:nvPr/>
      </p:nvGrpSpPr>
      <p:grpSpPr>
        <a:xfrm>
          <a:off x="0" y="0"/>
          <a:ext cx="0" cy="0"/>
          <a:chOff x="0" y="0"/>
          <a:chExt cx="0" cy="0"/>
        </a:xfrm>
      </p:grpSpPr>
      <p:pic>
        <p:nvPicPr>
          <p:cNvPr id="2" name="Picture 1" descr="A white background with a yellow and black flag&#10;&#10;Description automatically generated with medium confidence">
            <a:extLst>
              <a:ext uri="{FF2B5EF4-FFF2-40B4-BE49-F238E27FC236}">
                <a16:creationId xmlns:a16="http://schemas.microsoft.com/office/drawing/2014/main" id="{B2BA9F89-BCD6-70C4-7ECA-4D189AAF19A0}"/>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3" name="TextBox 2">
            <a:extLst>
              <a:ext uri="{FF2B5EF4-FFF2-40B4-BE49-F238E27FC236}">
                <a16:creationId xmlns:a16="http://schemas.microsoft.com/office/drawing/2014/main" id="{5CE2B39F-7EF6-2255-1FD4-C8004F005A5D}"/>
              </a:ext>
            </a:extLst>
          </p:cNvPr>
          <p:cNvSpPr txBox="1"/>
          <p:nvPr userDrawn="1"/>
        </p:nvSpPr>
        <p:spPr>
          <a:xfrm>
            <a:off x="9472144" y="6477299"/>
            <a:ext cx="996490" cy="276999"/>
          </a:xfrm>
          <a:prstGeom prst="rect">
            <a:avLst/>
          </a:prstGeom>
          <a:noFill/>
        </p:spPr>
        <p:txBody>
          <a:bodyPr wrap="square" rtlCol="0">
            <a:spAutoFit/>
          </a:bodyPr>
          <a:lstStyle/>
          <a:p>
            <a:pPr algn="r"/>
            <a:r>
              <a:rPr lang="en-US" sz="1200" b="0" dirty="0">
                <a:solidFill>
                  <a:srgbClr val="1036A5"/>
                </a:solidFill>
                <a:latin typeface="Arial" panose="020B0604020202020204" pitchFamily="34" charset="0"/>
                <a:cs typeface="Arial" panose="020B0604020202020204" pitchFamily="34" charset="0"/>
              </a:rPr>
              <a:t>#</a:t>
            </a:r>
            <a:r>
              <a:rPr lang="en-US" sz="1100" b="0" dirty="0">
                <a:solidFill>
                  <a:srgbClr val="1036A5"/>
                </a:solidFill>
                <a:latin typeface="Arial" panose="020B0604020202020204" pitchFamily="34" charset="0"/>
                <a:cs typeface="Arial" panose="020B0604020202020204" pitchFamily="34" charset="0"/>
              </a:rPr>
              <a:t>IADR2025</a:t>
            </a:r>
          </a:p>
        </p:txBody>
      </p:sp>
    </p:spTree>
    <p:extLst>
      <p:ext uri="{BB962C8B-B14F-4D97-AF65-F5344CB8AC3E}">
        <p14:creationId xmlns:p14="http://schemas.microsoft.com/office/powerpoint/2010/main" val="1693019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609600" y="1600203"/>
            <a:ext cx="109728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327164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609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3"/>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072152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50"/>
            <a:ext cx="4011084"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3"/>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3"/>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586144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 Content">
    <p:spTree>
      <p:nvGrpSpPr>
        <p:cNvPr id="1" name=""/>
        <p:cNvGrpSpPr/>
        <p:nvPr/>
      </p:nvGrpSpPr>
      <p:grpSpPr>
        <a:xfrm>
          <a:off x="0" y="0"/>
          <a:ext cx="0" cy="0"/>
          <a:chOff x="0" y="0"/>
          <a:chExt cx="0" cy="0"/>
        </a:xfrm>
      </p:grpSpPr>
      <p:pic>
        <p:nvPicPr>
          <p:cNvPr id="2" name="Picture 1" descr="A white background with a yellow and black flag&#10;&#10;Description automatically generated with medium confidence">
            <a:extLst>
              <a:ext uri="{FF2B5EF4-FFF2-40B4-BE49-F238E27FC236}">
                <a16:creationId xmlns:a16="http://schemas.microsoft.com/office/drawing/2014/main" id="{2A84A928-E70E-3057-1BF9-9E921C73792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4" name="Text Placeholder 1">
            <a:extLst>
              <a:ext uri="{FF2B5EF4-FFF2-40B4-BE49-F238E27FC236}">
                <a16:creationId xmlns:a16="http://schemas.microsoft.com/office/drawing/2014/main" id="{71AB348F-960F-1A5D-9F12-49BF5F062192}"/>
              </a:ext>
            </a:extLst>
          </p:cNvPr>
          <p:cNvSpPr>
            <a:spLocks noGrp="1"/>
          </p:cNvSpPr>
          <p:nvPr>
            <p:ph type="body" sz="quarter" idx="13"/>
          </p:nvPr>
        </p:nvSpPr>
        <p:spPr>
          <a:xfrm>
            <a:off x="784742" y="1423520"/>
            <a:ext cx="5065629" cy="4364603"/>
          </a:xfrm>
          <a:prstGeom prst="rect">
            <a:avLst/>
          </a:prstGeom>
        </p:spPr>
        <p:txBody>
          <a:bodyPr/>
          <a:lstStyle>
            <a:lvl1pPr>
              <a:defRPr sz="2800">
                <a:solidFill>
                  <a:schemeClr val="accent5">
                    <a:lumMod val="75000"/>
                  </a:schemeClr>
                </a:solidFill>
                <a:latin typeface="Arial" panose="020B0604020202020204" pitchFamily="34" charset="0"/>
                <a:cs typeface="Arial" panose="020B0604020202020204" pitchFamily="34" charset="0"/>
              </a:defRPr>
            </a:lvl1pPr>
          </a:lstStyle>
          <a:p>
            <a:endParaRPr lang="en-US" dirty="0"/>
          </a:p>
        </p:txBody>
      </p:sp>
      <p:sp>
        <p:nvSpPr>
          <p:cNvPr id="16" name="Text Placeholder 1">
            <a:extLst>
              <a:ext uri="{FF2B5EF4-FFF2-40B4-BE49-F238E27FC236}">
                <a16:creationId xmlns:a16="http://schemas.microsoft.com/office/drawing/2014/main" id="{44FD6D9E-FA58-8728-9C7A-789D1938379B}"/>
              </a:ext>
            </a:extLst>
          </p:cNvPr>
          <p:cNvSpPr>
            <a:spLocks noGrp="1"/>
          </p:cNvSpPr>
          <p:nvPr>
            <p:ph type="body" sz="quarter" idx="14"/>
          </p:nvPr>
        </p:nvSpPr>
        <p:spPr>
          <a:xfrm>
            <a:off x="6206974" y="1423520"/>
            <a:ext cx="5065629" cy="4364603"/>
          </a:xfrm>
          <a:prstGeom prst="rect">
            <a:avLst/>
          </a:prstGeom>
        </p:spPr>
        <p:txBody>
          <a:bodyPr/>
          <a:lstStyle>
            <a:lvl1pPr>
              <a:defRPr sz="2800">
                <a:solidFill>
                  <a:schemeClr val="accent5">
                    <a:lumMod val="75000"/>
                  </a:schemeClr>
                </a:solidFill>
                <a:latin typeface="Arial" panose="020B0604020202020204" pitchFamily="34" charset="0"/>
                <a:cs typeface="Arial" panose="020B0604020202020204" pitchFamily="34" charset="0"/>
              </a:defRPr>
            </a:lvl1pPr>
          </a:lstStyle>
          <a:p>
            <a:endParaRPr lang="en-US" dirty="0"/>
          </a:p>
        </p:txBody>
      </p:sp>
      <p:sp>
        <p:nvSpPr>
          <p:cNvPr id="6" name="Title 1">
            <a:extLst>
              <a:ext uri="{FF2B5EF4-FFF2-40B4-BE49-F238E27FC236}">
                <a16:creationId xmlns:a16="http://schemas.microsoft.com/office/drawing/2014/main" id="{19F60BEC-52BD-960F-A0E2-9C03E943B296}"/>
              </a:ext>
            </a:extLst>
          </p:cNvPr>
          <p:cNvSpPr>
            <a:spLocks noGrp="1"/>
          </p:cNvSpPr>
          <p:nvPr>
            <p:ph type="title" hasCustomPrompt="1"/>
          </p:nvPr>
        </p:nvSpPr>
        <p:spPr>
          <a:xfrm>
            <a:off x="784743" y="503427"/>
            <a:ext cx="10487861" cy="713554"/>
          </a:xfrm>
          <a:prstGeom prst="rect">
            <a:avLst/>
          </a:prstGeom>
        </p:spPr>
        <p:txBody>
          <a:bodyPr/>
          <a:lstStyle>
            <a:lvl1pPr algn="l">
              <a:defRPr sz="4000">
                <a:solidFill>
                  <a:srgbClr val="1036A5"/>
                </a:solidFill>
                <a:latin typeface="Arial Nova" panose="020B0504020202020204" pitchFamily="34" charset="0"/>
                <a:cs typeface="Arial Nova" panose="020B0504020202020204" pitchFamily="34" charset="0"/>
              </a:defRPr>
            </a:lvl1pPr>
          </a:lstStyle>
          <a:p>
            <a:r>
              <a:rPr lang="en-US" dirty="0"/>
              <a:t>Header</a:t>
            </a:r>
          </a:p>
        </p:txBody>
      </p:sp>
      <p:sp>
        <p:nvSpPr>
          <p:cNvPr id="10" name="Footer Placeholder 1">
            <a:extLst>
              <a:ext uri="{FF2B5EF4-FFF2-40B4-BE49-F238E27FC236}">
                <a16:creationId xmlns:a16="http://schemas.microsoft.com/office/drawing/2014/main" id="{2734D931-B952-0892-7E91-8EF37F50BF58}"/>
              </a:ext>
            </a:extLst>
          </p:cNvPr>
          <p:cNvSpPr>
            <a:spLocks noGrp="1"/>
          </p:cNvSpPr>
          <p:nvPr>
            <p:ph type="ftr" sz="quarter" idx="3"/>
          </p:nvPr>
        </p:nvSpPr>
        <p:spPr>
          <a:xfrm>
            <a:off x="10545466" y="6428143"/>
            <a:ext cx="436051" cy="365125"/>
          </a:xfrm>
          <a:prstGeom prst="rect">
            <a:avLst/>
          </a:prstGeom>
        </p:spPr>
        <p:txBody>
          <a:bodyPr vert="horz" lIns="91440" tIns="45720" rIns="91440" bIns="45720" rtlCol="0" anchor="ctr"/>
          <a:lstStyle>
            <a:lvl1pPr algn="r">
              <a:defRPr sz="1100">
                <a:solidFill>
                  <a:srgbClr val="1036A5"/>
                </a:solidFill>
                <a:latin typeface="Arial" panose="020B0604020202020204" pitchFamily="34" charset="0"/>
                <a:cs typeface="Arial" panose="020B0604020202020204" pitchFamily="34" charset="0"/>
              </a:defRPr>
            </a:lvl1pPr>
          </a:lstStyle>
          <a:p>
            <a:fld id="{2128BC3C-47EB-1F4A-8043-CC35B1C7F6D8}" type="slidenum">
              <a:rPr lang="en-US" smtClean="0"/>
              <a:pPr/>
              <a:t>‹#›</a:t>
            </a:fld>
            <a:endParaRPr lang="en-US" dirty="0"/>
          </a:p>
        </p:txBody>
      </p:sp>
      <p:sp>
        <p:nvSpPr>
          <p:cNvPr id="11" name="TextBox 10">
            <a:extLst>
              <a:ext uri="{FF2B5EF4-FFF2-40B4-BE49-F238E27FC236}">
                <a16:creationId xmlns:a16="http://schemas.microsoft.com/office/drawing/2014/main" id="{CB8513BA-06AC-0976-CD97-776B9A1597E9}"/>
              </a:ext>
            </a:extLst>
          </p:cNvPr>
          <p:cNvSpPr txBox="1"/>
          <p:nvPr userDrawn="1"/>
        </p:nvSpPr>
        <p:spPr>
          <a:xfrm>
            <a:off x="9472144" y="6477299"/>
            <a:ext cx="996490" cy="276999"/>
          </a:xfrm>
          <a:prstGeom prst="rect">
            <a:avLst/>
          </a:prstGeom>
          <a:noFill/>
        </p:spPr>
        <p:txBody>
          <a:bodyPr wrap="square" rtlCol="0">
            <a:spAutoFit/>
          </a:bodyPr>
          <a:lstStyle/>
          <a:p>
            <a:pPr algn="r"/>
            <a:r>
              <a:rPr lang="en-US" sz="1200" b="0" dirty="0">
                <a:solidFill>
                  <a:srgbClr val="1036A5"/>
                </a:solidFill>
                <a:latin typeface="Arial" panose="020B0604020202020204" pitchFamily="34" charset="0"/>
                <a:cs typeface="Arial" panose="020B0604020202020204" pitchFamily="34" charset="0"/>
              </a:rPr>
              <a:t>#</a:t>
            </a:r>
            <a:r>
              <a:rPr lang="en-US" sz="1100" b="0" dirty="0">
                <a:solidFill>
                  <a:srgbClr val="1036A5"/>
                </a:solidFill>
                <a:latin typeface="Arial" panose="020B0604020202020204" pitchFamily="34" charset="0"/>
                <a:cs typeface="Arial" panose="020B0604020202020204" pitchFamily="34" charset="0"/>
              </a:rPr>
              <a:t>IADR2025</a:t>
            </a:r>
          </a:p>
        </p:txBody>
      </p:sp>
      <p:sp>
        <p:nvSpPr>
          <p:cNvPr id="18" name="Triangle 17">
            <a:extLst>
              <a:ext uri="{FF2B5EF4-FFF2-40B4-BE49-F238E27FC236}">
                <a16:creationId xmlns:a16="http://schemas.microsoft.com/office/drawing/2014/main" id="{40BBC038-E9C2-4955-EDEE-6795AEDB8C56}"/>
              </a:ext>
            </a:extLst>
          </p:cNvPr>
          <p:cNvSpPr/>
          <p:nvPr userDrawn="1"/>
        </p:nvSpPr>
        <p:spPr>
          <a:xfrm rot="5400000">
            <a:off x="10489678" y="6554308"/>
            <a:ext cx="158373" cy="136529"/>
          </a:xfrm>
          <a:prstGeom prst="triangle">
            <a:avLst/>
          </a:prstGeom>
          <a:solidFill>
            <a:srgbClr val="FE9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bg1"/>
              </a:solidFill>
            </a:endParaRPr>
          </a:p>
        </p:txBody>
      </p:sp>
    </p:spTree>
    <p:extLst>
      <p:ext uri="{BB962C8B-B14F-4D97-AF65-F5344CB8AC3E}">
        <p14:creationId xmlns:p14="http://schemas.microsoft.com/office/powerpoint/2010/main" val="31668179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lue and white circle with a triangle in the center&#10;&#10;Description automatically generated">
            <a:extLst>
              <a:ext uri="{FF2B5EF4-FFF2-40B4-BE49-F238E27FC236}">
                <a16:creationId xmlns:a16="http://schemas.microsoft.com/office/drawing/2014/main" id="{F4D24B05-7B70-47AD-7ABF-F757BE8B4C49}"/>
              </a:ext>
            </a:extLst>
          </p:cNvPr>
          <p:cNvPicPr>
            <a:picLocks noChangeAspect="1"/>
          </p:cNvPicPr>
          <p:nvPr userDrawn="1"/>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21766600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8" name="Straight Connector 7"/>
          <p:cNvCxnSpPr>
            <a:cxnSpLocks/>
          </p:cNvCxnSpPr>
          <p:nvPr userDrawn="1"/>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id="{D371728E-2A8D-8D82-DD07-480B445FD7C2}"/>
              </a:ext>
            </a:extLst>
          </p:cNvPr>
          <p:cNvPicPr>
            <a:picLocks noChangeAspect="1"/>
          </p:cNvPicPr>
          <p:nvPr userDrawn="1"/>
        </p:nvPicPr>
        <p:blipFill>
          <a:blip r:embed="rId10"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4" name="Straight Connector 3">
            <a:extLst>
              <a:ext uri="{FF2B5EF4-FFF2-40B4-BE49-F238E27FC236}">
                <a16:creationId xmlns:a16="http://schemas.microsoft.com/office/drawing/2014/main" id="{E168A0D8-28DB-582B-1B44-51B0D19B13D7}"/>
              </a:ext>
            </a:extLst>
          </p:cNvPr>
          <p:cNvCxnSpPr>
            <a:cxnSpLocks/>
          </p:cNvCxnSpPr>
          <p:nvPr userDrawn="1"/>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889" r:id="rId1"/>
    <p:sldLayoutId id="2147483894" r:id="rId2"/>
    <p:sldLayoutId id="2147483884" r:id="rId3"/>
    <p:sldLayoutId id="2147483895" r:id="rId4"/>
    <p:sldLayoutId id="2147483885" r:id="rId5"/>
    <p:sldLayoutId id="2147483886" r:id="rId6"/>
    <p:sldLayoutId id="2147483890" r:id="rId7"/>
    <p:sldLayoutId id="2147483899" r:id="rId8"/>
  </p:sldLayoutIdLst>
  <p:hf sldNum="0" hdr="0" ftr="0" dt="0"/>
  <p:txStyles>
    <p:title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cxnSp>
        <p:nvCxnSpPr>
          <p:cNvPr id="7" name="Straight Connector 6">
            <a:extLst>
              <a:ext uri="{FF2B5EF4-FFF2-40B4-BE49-F238E27FC236}">
                <a16:creationId xmlns:a16="http://schemas.microsoft.com/office/drawing/2014/main" id="{FE1C3656-8A2B-C46A-BF16-EACD6DACAE77}"/>
              </a:ext>
            </a:extLst>
          </p:cNvPr>
          <p:cNvCxnSpPr>
            <a:cxnSpLocks/>
          </p:cNvCxnSpPr>
          <p:nvPr userDrawn="1"/>
        </p:nvCxnSpPr>
        <p:spPr>
          <a:xfrm>
            <a:off x="1025236" y="6406818"/>
            <a:ext cx="11166764" cy="0"/>
          </a:xfrm>
          <a:prstGeom prst="line">
            <a:avLst/>
          </a:prstGeom>
          <a:ln w="38100" cmpd="sng">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pic>
        <p:nvPicPr>
          <p:cNvPr id="8" name="Picture 7">
            <a:extLst>
              <a:ext uri="{FF2B5EF4-FFF2-40B4-BE49-F238E27FC236}">
                <a16:creationId xmlns:a16="http://schemas.microsoft.com/office/drawing/2014/main" id="{850A45F5-FC86-64A8-20F1-145DB18E52BB}"/>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r="68250"/>
          <a:stretch/>
        </p:blipFill>
        <p:spPr>
          <a:xfrm>
            <a:off x="267138" y="6114077"/>
            <a:ext cx="665736" cy="637435"/>
          </a:xfrm>
          <a:prstGeom prst="rect">
            <a:avLst/>
          </a:prstGeom>
        </p:spPr>
      </p:pic>
      <p:cxnSp>
        <p:nvCxnSpPr>
          <p:cNvPr id="9" name="Straight Connector 8">
            <a:extLst>
              <a:ext uri="{FF2B5EF4-FFF2-40B4-BE49-F238E27FC236}">
                <a16:creationId xmlns:a16="http://schemas.microsoft.com/office/drawing/2014/main" id="{49C93E20-1454-16B6-4867-18236B3DD4E1}"/>
              </a:ext>
            </a:extLst>
          </p:cNvPr>
          <p:cNvCxnSpPr>
            <a:cxnSpLocks/>
          </p:cNvCxnSpPr>
          <p:nvPr userDrawn="1"/>
        </p:nvCxnSpPr>
        <p:spPr>
          <a:xfrm>
            <a:off x="0" y="6406818"/>
            <a:ext cx="152400" cy="0"/>
          </a:xfrm>
          <a:prstGeom prst="line">
            <a:avLst/>
          </a:prstGeom>
          <a:ln w="38100" cmpd="sng">
            <a:solidFill>
              <a:schemeClr val="accent1">
                <a:lumMod val="75000"/>
              </a:schemeClr>
            </a:solidFill>
          </a:ln>
          <a:effectLst>
            <a:outerShdw blurRad="50800" dist="38100" dir="2700000" algn="tl" rotWithShape="0">
              <a:prstClr val="black">
                <a:alpha val="40000"/>
              </a:prstClr>
            </a:outerShdw>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53232664"/>
      </p:ext>
    </p:extLst>
  </p:cSld>
  <p:clrMap bg1="lt1" tx1="dk1" bg2="lt2" tx2="dk2" accent1="accent1" accent2="accent2" accent3="accent3" accent4="accent4" accent5="accent5" accent6="accent6" hlink="hlink" folHlink="folHlink"/>
  <p:sldLayoutIdLst>
    <p:sldLayoutId id="2147483897"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306219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9.xml"/><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image" Target="../media/image24.jpeg"/><Relationship Id="rId4" Type="http://schemas.openxmlformats.org/officeDocument/2006/relationships/image" Target="../media/image23.jpeg"/></Relationships>
</file>

<file path=ppt/slides/_rels/slide1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7.png"/><Relationship Id="rId7" Type="http://schemas.openxmlformats.org/officeDocument/2006/relationships/diagramColors" Target="../diagrams/colors1.xml"/><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B225272C-1688-E727-FFD8-9499E83C835A}"/>
              </a:ext>
            </a:extLst>
          </p:cNvPr>
          <p:cNvPicPr>
            <a:picLocks noChangeAspect="1"/>
          </p:cNvPicPr>
          <p:nvPr/>
        </p:nvPicPr>
        <p:blipFill rotWithShape="1">
          <a:blip r:embed="rId2">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2" name="TextBox 1">
            <a:extLst>
              <a:ext uri="{FF2B5EF4-FFF2-40B4-BE49-F238E27FC236}">
                <a16:creationId xmlns:a16="http://schemas.microsoft.com/office/drawing/2014/main" id="{959728E0-C983-06D7-3476-EA09976B2FAB}"/>
              </a:ext>
            </a:extLst>
          </p:cNvPr>
          <p:cNvSpPr txBox="1"/>
          <p:nvPr/>
        </p:nvSpPr>
        <p:spPr>
          <a:xfrm>
            <a:off x="995880" y="1641527"/>
            <a:ext cx="10253506" cy="1323439"/>
          </a:xfrm>
          <a:prstGeom prst="rect">
            <a:avLst/>
          </a:prstGeom>
          <a:noFill/>
        </p:spPr>
        <p:txBody>
          <a:bodyPr wrap="square" rtlCol="0">
            <a:spAutoFit/>
          </a:bodyPr>
          <a:lstStyle/>
          <a:p>
            <a:r>
              <a:rPr lang="en-US" sz="2000">
                <a:effectLst/>
                <a:latin typeface="Arial" panose="020B0604020202020204" pitchFamily="34" charset="0"/>
                <a:ea typeface="Calibri" panose="020F0502020204030204" pitchFamily="34" charset="0"/>
              </a:rPr>
              <a:t>The IADR is a nonprofit organization with a mission to drive dental, oral, and craniofacial research for health and well-being worldwide. IADR represents the individual scientists, clinician-scientists, dental professionals, and students based in academic, government, non-profit and private-sector institutions who share our mission. </a:t>
            </a:r>
            <a:endParaRPr lang="en-US" sz="2000"/>
          </a:p>
        </p:txBody>
      </p:sp>
      <p:pic>
        <p:nvPicPr>
          <p:cNvPr id="10" name="Picture 9" descr="A blue letter on a black background&#10;&#10;Description automatically generated">
            <a:extLst>
              <a:ext uri="{FF2B5EF4-FFF2-40B4-BE49-F238E27FC236}">
                <a16:creationId xmlns:a16="http://schemas.microsoft.com/office/drawing/2014/main" id="{A16EE2B6-FA49-D900-A1E0-427E71549A6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9604" y="230126"/>
            <a:ext cx="7645406" cy="1200329"/>
          </a:xfrm>
          <a:prstGeom prst="rect">
            <a:avLst/>
          </a:prstGeom>
        </p:spPr>
      </p:pic>
      <p:pic>
        <p:nvPicPr>
          <p:cNvPr id="12" name="Picture 11" descr="A white and orange rectangular sign with blue text&#10;&#10;Description automatically generated">
            <a:extLst>
              <a:ext uri="{FF2B5EF4-FFF2-40B4-BE49-F238E27FC236}">
                <a16:creationId xmlns:a16="http://schemas.microsoft.com/office/drawing/2014/main" id="{5903B230-60D9-8038-2AFB-5F22C791D6EF}"/>
              </a:ext>
            </a:extLst>
          </p:cNvPr>
          <p:cNvPicPr>
            <a:picLocks noChangeAspect="1"/>
          </p:cNvPicPr>
          <p:nvPr/>
        </p:nvPicPr>
        <p:blipFill rotWithShape="1">
          <a:blip r:embed="rId4">
            <a:extLst>
              <a:ext uri="{28A0092B-C50C-407E-A947-70E740481C1C}">
                <a14:useLocalDpi xmlns:a14="http://schemas.microsoft.com/office/drawing/2010/main" val="0"/>
              </a:ext>
            </a:extLst>
          </a:blip>
          <a:srcRect l="3333" r="2504"/>
          <a:stretch/>
        </p:blipFill>
        <p:spPr>
          <a:xfrm>
            <a:off x="995880" y="3166987"/>
            <a:ext cx="4879819" cy="2543530"/>
          </a:xfrm>
          <a:prstGeom prst="rect">
            <a:avLst/>
          </a:prstGeom>
        </p:spPr>
      </p:pic>
      <p:pic>
        <p:nvPicPr>
          <p:cNvPr id="14" name="Picture 13" descr="A close up of a sign&#10;&#10;Description automatically generated">
            <a:extLst>
              <a:ext uri="{FF2B5EF4-FFF2-40B4-BE49-F238E27FC236}">
                <a16:creationId xmlns:a16="http://schemas.microsoft.com/office/drawing/2014/main" id="{13036979-7DCA-5E5A-F3FE-4A19E3AB13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18959" y="3166988"/>
            <a:ext cx="5182323" cy="2550712"/>
          </a:xfrm>
          <a:prstGeom prst="rect">
            <a:avLst/>
          </a:prstGeom>
        </p:spPr>
      </p:pic>
    </p:spTree>
    <p:extLst>
      <p:ext uri="{BB962C8B-B14F-4D97-AF65-F5344CB8AC3E}">
        <p14:creationId xmlns:p14="http://schemas.microsoft.com/office/powerpoint/2010/main" val="33768134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txBox="1">
            <a:spLocks noChangeArrowheads="1"/>
          </p:cNvSpPr>
          <p:nvPr/>
        </p:nvSpPr>
        <p:spPr bwMode="auto">
          <a:xfrm>
            <a:off x="573314" y="1095500"/>
            <a:ext cx="11382470" cy="18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Bef>
                <a:spcPts val="600"/>
              </a:spcBef>
              <a:spcAft>
                <a:spcPts val="0"/>
              </a:spcAft>
              <a:buFont typeface="Arial" pitchFamily="34" charset="0"/>
              <a:buChar char="•"/>
              <a:defRPr/>
            </a:pPr>
            <a:r>
              <a:rPr lang="en-US" sz="2400" dirty="0">
                <a:solidFill>
                  <a:srgbClr val="376092"/>
                </a:solidFill>
              </a:rPr>
              <a:t>40+ awards and fellowships in numerous categories</a:t>
            </a:r>
          </a:p>
          <a:p>
            <a:pPr>
              <a:spcBef>
                <a:spcPts val="600"/>
              </a:spcBef>
              <a:spcAft>
                <a:spcPts val="0"/>
              </a:spcAft>
              <a:buFont typeface="Arial" pitchFamily="34" charset="0"/>
              <a:buChar char="•"/>
              <a:defRPr/>
            </a:pPr>
            <a:r>
              <a:rPr lang="en-US" sz="2400" dirty="0">
                <a:solidFill>
                  <a:srgbClr val="376092"/>
                </a:solidFill>
              </a:rPr>
              <a:t>Distinguished Scientist Awards: 17 categories</a:t>
            </a:r>
          </a:p>
          <a:p>
            <a:pPr>
              <a:spcBef>
                <a:spcPts val="600"/>
              </a:spcBef>
              <a:spcAft>
                <a:spcPts val="0"/>
              </a:spcAft>
              <a:buFont typeface="Arial" pitchFamily="34" charset="0"/>
              <a:buChar char="•"/>
              <a:defRPr/>
            </a:pPr>
            <a:r>
              <a:rPr lang="en-US" sz="2400" dirty="0">
                <a:solidFill>
                  <a:srgbClr val="376092"/>
                </a:solidFill>
              </a:rPr>
              <a:t>Student &amp; Scientific Group Awards</a:t>
            </a:r>
          </a:p>
          <a:p>
            <a:pPr>
              <a:spcBef>
                <a:spcPts val="600"/>
              </a:spcBef>
              <a:spcAft>
                <a:spcPts val="0"/>
              </a:spcAft>
              <a:buFont typeface="Arial" pitchFamily="34" charset="0"/>
              <a:buChar char="•"/>
              <a:defRPr/>
            </a:pPr>
            <a:r>
              <a:rPr lang="en-US" sz="2400" dirty="0">
                <a:solidFill>
                  <a:srgbClr val="376092"/>
                </a:solidFill>
              </a:rPr>
              <a:t>IADR Hatton Competition: Junior, Senior Clinical, &amp; Senior Basic Science</a:t>
            </a:r>
          </a:p>
        </p:txBody>
      </p:sp>
      <p:pic>
        <p:nvPicPr>
          <p:cNvPr id="5" name="Picture 4" descr="A collage of people holding awards&#10;&#10;Description automatically generated">
            <a:extLst>
              <a:ext uri="{FF2B5EF4-FFF2-40B4-BE49-F238E27FC236}">
                <a16:creationId xmlns:a16="http://schemas.microsoft.com/office/drawing/2014/main" id="{93D2203B-6E56-B469-2530-D6CED7DF103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5638" y="3021012"/>
            <a:ext cx="8840723" cy="2993133"/>
          </a:xfrm>
          <a:prstGeom prst="rect">
            <a:avLst/>
          </a:prstGeom>
          <a:ln>
            <a:noFill/>
          </a:ln>
          <a:effectLst>
            <a:outerShdw blurRad="50800" dist="38100" dir="2700000" algn="tl" rotWithShape="0">
              <a:prstClr val="black">
                <a:alpha val="40000"/>
              </a:prstClr>
            </a:outerShdw>
          </a:effectLst>
        </p:spPr>
      </p:pic>
      <p:sp>
        <p:nvSpPr>
          <p:cNvPr id="7" name="Rectangle 2">
            <a:extLst>
              <a:ext uri="{FF2B5EF4-FFF2-40B4-BE49-F238E27FC236}">
                <a16:creationId xmlns:a16="http://schemas.microsoft.com/office/drawing/2014/main" id="{5DB4C2FF-1085-8875-9469-0415B1595A76}"/>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Awards &amp; Fellowships</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omputer&#10;&#10;Description automatically generated">
            <a:extLst>
              <a:ext uri="{FF2B5EF4-FFF2-40B4-BE49-F238E27FC236}">
                <a16:creationId xmlns:a16="http://schemas.microsoft.com/office/drawing/2014/main" id="{E755F286-2043-05F1-AC93-3777F9B4576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9234" b="16410"/>
          <a:stretch/>
        </p:blipFill>
        <p:spPr>
          <a:xfrm>
            <a:off x="5658678" y="1519826"/>
            <a:ext cx="6236376" cy="4013403"/>
          </a:xfrm>
          <a:prstGeom prst="rect">
            <a:avLst/>
          </a:prstGeom>
        </p:spPr>
      </p:pic>
      <p:sp>
        <p:nvSpPr>
          <p:cNvPr id="2" name="Rectangle 2">
            <a:extLst>
              <a:ext uri="{FF2B5EF4-FFF2-40B4-BE49-F238E27FC236}">
                <a16:creationId xmlns:a16="http://schemas.microsoft.com/office/drawing/2014/main" id="{6497FA6E-2756-6F34-E69E-CC6FBC942738}"/>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Webinar &amp; CE On Demand Library</a:t>
            </a:r>
          </a:p>
        </p:txBody>
      </p:sp>
      <p:sp>
        <p:nvSpPr>
          <p:cNvPr id="5" name="TextBox 4">
            <a:extLst>
              <a:ext uri="{FF2B5EF4-FFF2-40B4-BE49-F238E27FC236}">
                <a16:creationId xmlns:a16="http://schemas.microsoft.com/office/drawing/2014/main" id="{D184E515-9044-B8D1-3A8A-38E6486142C5}"/>
              </a:ext>
            </a:extLst>
          </p:cNvPr>
          <p:cNvSpPr txBox="1"/>
          <p:nvPr/>
        </p:nvSpPr>
        <p:spPr>
          <a:xfrm>
            <a:off x="591380" y="1905506"/>
            <a:ext cx="5163378" cy="3046988"/>
          </a:xfrm>
          <a:prstGeom prst="rect">
            <a:avLst/>
          </a:prstGeom>
          <a:noFill/>
        </p:spPr>
        <p:txBody>
          <a:bodyPr wrap="square">
            <a:spAutoFit/>
          </a:bodyPr>
          <a:lstStyle/>
          <a:p>
            <a:r>
              <a:rPr lang="en-US" sz="2400" b="0" i="0" dirty="0">
                <a:solidFill>
                  <a:srgbClr val="376092"/>
                </a:solidFill>
                <a:effectLst/>
                <a:highlight>
                  <a:srgbClr val="FFFFFF"/>
                </a:highlight>
                <a:latin typeface="+mn-lt"/>
              </a:rPr>
              <a:t>Gain the latest insights in dental, oral, and craniofacial research using the IADR Webinar &amp; CE On Demand Library! Attend live webinars, interact with speakers, and view recordings of past webinars and cutting-edge presentations from IADR and AADOCR meetings.</a:t>
            </a:r>
            <a:endParaRPr lang="en-US" sz="2400" dirty="0">
              <a:solidFill>
                <a:srgbClr val="376092"/>
              </a:solidFill>
              <a:latin typeface="+mn-lt"/>
            </a:endParaRPr>
          </a:p>
        </p:txBody>
      </p:sp>
    </p:spTree>
    <p:extLst>
      <p:ext uri="{BB962C8B-B14F-4D97-AF65-F5344CB8AC3E}">
        <p14:creationId xmlns:p14="http://schemas.microsoft.com/office/powerpoint/2010/main" val="9224370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872B4B1-0CDF-CC39-2412-78110E269195}"/>
              </a:ext>
            </a:extLst>
          </p:cNvPr>
          <p:cNvSpPr txBox="1"/>
          <p:nvPr/>
        </p:nvSpPr>
        <p:spPr>
          <a:xfrm>
            <a:off x="1161476" y="4652037"/>
            <a:ext cx="9869048" cy="461665"/>
          </a:xfrm>
          <a:prstGeom prst="rect">
            <a:avLst/>
          </a:prstGeom>
          <a:noFill/>
        </p:spPr>
        <p:txBody>
          <a:bodyPr wrap="none" rtlCol="0">
            <a:spAutoFit/>
          </a:bodyPr>
          <a:lstStyle/>
          <a:p>
            <a:pPr algn="ctr"/>
            <a:r>
              <a:rPr lang="en-US" sz="2400" dirty="0">
                <a:solidFill>
                  <a:srgbClr val="1F497D"/>
                </a:solidFill>
                <a:latin typeface="+mn-lt"/>
              </a:rPr>
              <a:t>A New Members-Only Series by the IADR Scientific Groups &amp; Networks</a:t>
            </a:r>
            <a:endParaRPr lang="en-US" sz="2400" i="1" dirty="0">
              <a:solidFill>
                <a:srgbClr val="1F497D"/>
              </a:solidFill>
              <a:latin typeface="+mn-lt"/>
            </a:endParaRPr>
          </a:p>
        </p:txBody>
      </p:sp>
      <p:pic>
        <p:nvPicPr>
          <p:cNvPr id="7" name="Picture 6">
            <a:extLst>
              <a:ext uri="{FF2B5EF4-FFF2-40B4-BE49-F238E27FC236}">
                <a16:creationId xmlns:a16="http://schemas.microsoft.com/office/drawing/2014/main" id="{A639103C-F466-B2A8-DA5C-D2E5CA75F435}"/>
              </a:ext>
            </a:extLst>
          </p:cNvPr>
          <p:cNvPicPr>
            <a:picLocks noChangeAspect="1"/>
          </p:cNvPicPr>
          <p:nvPr/>
        </p:nvPicPr>
        <p:blipFill rotWithShape="1">
          <a:blip r:embed="rId2"/>
          <a:srcRect r="1515" b="38170"/>
          <a:stretch/>
        </p:blipFill>
        <p:spPr>
          <a:xfrm>
            <a:off x="475535" y="539014"/>
            <a:ext cx="11538721" cy="3850105"/>
          </a:xfrm>
          <a:prstGeom prst="rect">
            <a:avLst/>
          </a:prstGeom>
        </p:spPr>
      </p:pic>
    </p:spTree>
    <p:extLst>
      <p:ext uri="{BB962C8B-B14F-4D97-AF65-F5344CB8AC3E}">
        <p14:creationId xmlns:p14="http://schemas.microsoft.com/office/powerpoint/2010/main" val="41100894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07D783C5-7DB0-A447-E0C5-8379D2BEFD2F}"/>
              </a:ext>
            </a:extLst>
          </p:cNvPr>
          <p:cNvSpPr txBox="1">
            <a:spLocks noChangeArrowheads="1"/>
          </p:cNvSpPr>
          <p:nvPr/>
        </p:nvSpPr>
        <p:spPr bwMode="auto">
          <a:xfrm>
            <a:off x="480107" y="1276755"/>
            <a:ext cx="3724275" cy="424731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0"/>
              </a:spcBef>
              <a:spcAft>
                <a:spcPts val="0"/>
              </a:spcAft>
              <a:defRPr/>
            </a:pPr>
            <a:r>
              <a:rPr lang="en-US" b="1" u="sng" dirty="0">
                <a:solidFill>
                  <a:srgbClr val="1F497D"/>
                </a:solidFill>
                <a:latin typeface="+mn-lt"/>
                <a:ea typeface="+mn-ea"/>
              </a:rPr>
              <a:t>Scientific Groups (25)</a:t>
            </a:r>
            <a:br>
              <a:rPr lang="en-US" b="1" u="sng" dirty="0">
                <a:solidFill>
                  <a:srgbClr val="1F497D"/>
                </a:solidFill>
                <a:latin typeface="+mn-lt"/>
                <a:ea typeface="+mn-ea"/>
              </a:rPr>
            </a:br>
            <a:endParaRPr lang="en-US" b="1" u="sng" dirty="0">
              <a:solidFill>
                <a:srgbClr val="1F497D"/>
              </a:solidFill>
              <a:latin typeface="+mn-lt"/>
              <a:ea typeface="+mn-ea"/>
            </a:endParaRP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Behavioral, Epi &amp; HSR</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Cariology Research</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Craniofacial Biology</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Dental Anesthesiology and </a:t>
            </a:r>
          </a:p>
          <a:p>
            <a:pPr fontAlgn="auto">
              <a:spcBef>
                <a:spcPts val="0"/>
              </a:spcBef>
              <a:spcAft>
                <a:spcPts val="0"/>
              </a:spcAft>
              <a:defRPr/>
            </a:pPr>
            <a:r>
              <a:rPr lang="en-US" dirty="0">
                <a:solidFill>
                  <a:srgbClr val="1F497D"/>
                </a:solidFill>
                <a:latin typeface="+mn-lt"/>
                <a:ea typeface="+mn-ea"/>
              </a:rPr>
              <a:t>        Special Care Research</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Dental Materials</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Diagnostic Sciences</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Education Research</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Geriatric Oral Research</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Implantology Research</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rPr>
              <a:t>Lasers &amp; </a:t>
            </a:r>
            <a:r>
              <a:rPr lang="en-US" dirty="0" err="1">
                <a:solidFill>
                  <a:srgbClr val="1F497D"/>
                </a:solidFill>
                <a:latin typeface="+mn-lt"/>
              </a:rPr>
              <a:t>Biophotonics</a:t>
            </a:r>
            <a:endParaRPr lang="en-US" dirty="0">
              <a:solidFill>
                <a:srgbClr val="1F497D"/>
              </a:solidFill>
              <a:latin typeface="+mn-lt"/>
              <a:ea typeface="+mn-ea"/>
            </a:endParaRP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Microbiology/Immunology</a:t>
            </a:r>
          </a:p>
          <a:p>
            <a:pPr marL="342900" indent="-342900" fontAlgn="auto">
              <a:spcBef>
                <a:spcPts val="0"/>
              </a:spcBef>
              <a:spcAft>
                <a:spcPts val="0"/>
              </a:spcAft>
              <a:buFont typeface="Arial" panose="020B0604020202020204" pitchFamily="34" charset="0"/>
              <a:buChar char="•"/>
              <a:defRPr/>
            </a:pPr>
            <a:r>
              <a:rPr lang="en-US" dirty="0">
                <a:solidFill>
                  <a:srgbClr val="1F497D"/>
                </a:solidFill>
                <a:latin typeface="+mn-lt"/>
                <a:ea typeface="+mn-ea"/>
              </a:rPr>
              <a:t>Mineralized Tissue</a:t>
            </a:r>
          </a:p>
        </p:txBody>
      </p:sp>
      <p:sp>
        <p:nvSpPr>
          <p:cNvPr id="6" name="Text Box 4">
            <a:extLst>
              <a:ext uri="{FF2B5EF4-FFF2-40B4-BE49-F238E27FC236}">
                <a16:creationId xmlns:a16="http://schemas.microsoft.com/office/drawing/2014/main" id="{1D64C41E-8C3C-1499-0A2B-F249A97ADD33}"/>
              </a:ext>
            </a:extLst>
          </p:cNvPr>
          <p:cNvSpPr txBox="1">
            <a:spLocks noChangeArrowheads="1"/>
          </p:cNvSpPr>
          <p:nvPr/>
        </p:nvSpPr>
        <p:spPr bwMode="auto">
          <a:xfrm>
            <a:off x="7380173" y="1276755"/>
            <a:ext cx="4839970" cy="4293483"/>
          </a:xfrm>
          <a:prstGeom prst="rect">
            <a:avLst/>
          </a:prstGeom>
          <a:noFill/>
          <a:ln>
            <a:noFill/>
          </a:ln>
          <a:effec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fontAlgn="auto">
              <a:spcBef>
                <a:spcPts val="0"/>
              </a:spcBef>
              <a:spcAft>
                <a:spcPts val="0"/>
              </a:spcAft>
              <a:defRPr/>
            </a:pPr>
            <a:r>
              <a:rPr lang="en-US" b="1" u="sng" dirty="0">
                <a:solidFill>
                  <a:srgbClr val="1F497D"/>
                </a:solidFill>
                <a:latin typeface="+mn-lt"/>
                <a:ea typeface="+mn-ea"/>
              </a:rPr>
              <a:t>Networks (11)</a:t>
            </a:r>
            <a:br>
              <a:rPr lang="en-US" b="1" u="sng" dirty="0">
                <a:solidFill>
                  <a:srgbClr val="1F497D"/>
                </a:solidFill>
                <a:latin typeface="+mn-lt"/>
                <a:ea typeface="+mn-ea"/>
              </a:rPr>
            </a:br>
            <a:endParaRPr lang="en-US" b="1" u="sng" dirty="0">
              <a:solidFill>
                <a:srgbClr val="1F497D"/>
              </a:solidFill>
              <a:latin typeface="+mn-lt"/>
              <a:ea typeface="+mn-ea"/>
            </a:endParaRP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Clinical and Translational Science</a:t>
            </a:r>
          </a:p>
          <a:p>
            <a:pPr marL="234950" indent="-234950" fontAlgn="auto">
              <a:spcBef>
                <a:spcPts val="0"/>
              </a:spcBef>
              <a:spcAft>
                <a:spcPts val="0"/>
              </a:spcAft>
              <a:buFont typeface="Arial" pitchFamily="34" charset="0"/>
              <a:buChar char="•"/>
              <a:defRPr/>
            </a:pPr>
            <a:r>
              <a:rPr lang="en-US" dirty="0">
                <a:solidFill>
                  <a:srgbClr val="1F497D"/>
                </a:solidFill>
                <a:latin typeface="+mn-lt"/>
              </a:rPr>
              <a:t>Digital Dentistry Research Network</a:t>
            </a:r>
            <a:endParaRPr lang="en-US" dirty="0">
              <a:solidFill>
                <a:srgbClr val="1F497D"/>
              </a:solidFill>
              <a:latin typeface="+mn-lt"/>
              <a:ea typeface="+mn-ea"/>
            </a:endParaRPr>
          </a:p>
          <a:p>
            <a:pPr marL="234950" indent="-234950" fontAlgn="auto">
              <a:spcBef>
                <a:spcPts val="0"/>
              </a:spcBef>
              <a:spcAft>
                <a:spcPts val="0"/>
              </a:spcAft>
              <a:buFont typeface="Arial" pitchFamily="34" charset="0"/>
              <a:buChar char="•"/>
              <a:defRPr/>
            </a:pPr>
            <a:r>
              <a:rPr lang="en-US" dirty="0">
                <a:solidFill>
                  <a:srgbClr val="1F497D"/>
                </a:solidFill>
                <a:latin typeface="+mn-lt"/>
              </a:rPr>
              <a:t>e-Oral Health Network</a:t>
            </a:r>
            <a:r>
              <a:rPr lang="en-US" dirty="0">
                <a:solidFill>
                  <a:srgbClr val="1F497D"/>
                </a:solidFill>
                <a:latin typeface="+mn-lt"/>
                <a:ea typeface="+mn-ea"/>
              </a:rPr>
              <a:t> </a:t>
            </a: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Evidence-based Dentistry </a:t>
            </a: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Global Oral Health Inequalities Research </a:t>
            </a:r>
          </a:p>
          <a:p>
            <a:pPr marL="234950" indent="-234950" fontAlgn="auto">
              <a:spcBef>
                <a:spcPts val="0"/>
              </a:spcBef>
              <a:spcAft>
                <a:spcPts val="0"/>
              </a:spcAft>
              <a:buFont typeface="Arial" pitchFamily="34" charset="0"/>
              <a:buChar char="•"/>
              <a:defRPr/>
            </a:pPr>
            <a:r>
              <a:rPr lang="en-US" dirty="0">
                <a:solidFill>
                  <a:srgbClr val="1F497D"/>
                </a:solidFill>
                <a:latin typeface="+mn-lt"/>
              </a:rPr>
              <a:t>International Network for Orofacial Pain and Related Disorders Methodology (</a:t>
            </a:r>
            <a:r>
              <a:rPr lang="en-US" dirty="0" err="1">
                <a:solidFill>
                  <a:srgbClr val="1F497D"/>
                </a:solidFill>
                <a:latin typeface="+mn-lt"/>
              </a:rPr>
              <a:t>INfORM</a:t>
            </a:r>
            <a:r>
              <a:rPr lang="en-US" dirty="0">
                <a:solidFill>
                  <a:srgbClr val="1F497D"/>
                </a:solidFill>
                <a:latin typeface="+mn-lt"/>
              </a:rPr>
              <a:t>)</a:t>
            </a:r>
          </a:p>
          <a:p>
            <a:pPr marL="234950" indent="-234950" fontAlgn="auto">
              <a:spcBef>
                <a:spcPts val="0"/>
              </a:spcBef>
              <a:spcAft>
                <a:spcPts val="0"/>
              </a:spcAft>
              <a:buFont typeface="Arial" pitchFamily="34" charset="0"/>
              <a:buChar char="•"/>
              <a:defRPr/>
            </a:pPr>
            <a:r>
              <a:rPr lang="en-US" dirty="0">
                <a:solidFill>
                  <a:srgbClr val="1F497D"/>
                </a:solidFill>
                <a:latin typeface="+mn-lt"/>
              </a:rPr>
              <a:t>Minimally Invasive Dentistry Network</a:t>
            </a: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Network for Practice-based Research</a:t>
            </a:r>
          </a:p>
          <a:p>
            <a:pPr marL="234950" indent="-234950" fontAlgn="auto">
              <a:spcBef>
                <a:spcPts val="0"/>
              </a:spcBef>
              <a:spcAft>
                <a:spcPts val="0"/>
              </a:spcAft>
              <a:buFont typeface="Arial" pitchFamily="34" charset="0"/>
              <a:buChar char="•"/>
              <a:defRPr/>
            </a:pPr>
            <a:r>
              <a:rPr lang="en-US" b="1" dirty="0">
                <a:solidFill>
                  <a:srgbClr val="1F497D"/>
                </a:solidFill>
                <a:latin typeface="+mn-lt"/>
              </a:rPr>
              <a:t>Oral Malodor Network – NEW!</a:t>
            </a:r>
          </a:p>
          <a:p>
            <a:pPr marL="234950" indent="-234950" fontAlgn="auto">
              <a:spcBef>
                <a:spcPts val="0"/>
              </a:spcBef>
              <a:spcAft>
                <a:spcPts val="0"/>
              </a:spcAft>
              <a:buFont typeface="Arial" pitchFamily="34" charset="0"/>
              <a:buChar char="•"/>
              <a:defRPr/>
            </a:pPr>
            <a:r>
              <a:rPr lang="en-US" dirty="0">
                <a:solidFill>
                  <a:srgbClr val="1F497D"/>
                </a:solidFill>
                <a:latin typeface="+mn-lt"/>
              </a:rPr>
              <a:t>Student Training and Research (STAR)</a:t>
            </a:r>
          </a:p>
          <a:p>
            <a:pPr marL="234950" indent="-234950" fontAlgn="auto">
              <a:spcBef>
                <a:spcPts val="0"/>
              </a:spcBef>
              <a:spcAft>
                <a:spcPts val="0"/>
              </a:spcAft>
              <a:buFont typeface="Arial" pitchFamily="34" charset="0"/>
              <a:buChar char="•"/>
              <a:defRPr/>
            </a:pPr>
            <a:r>
              <a:rPr lang="en-US" dirty="0">
                <a:solidFill>
                  <a:srgbClr val="1F497D"/>
                </a:solidFill>
                <a:latin typeface="+mn-lt"/>
                <a:ea typeface="+mn-ea"/>
              </a:rPr>
              <a:t>Women in Science Network</a:t>
            </a:r>
            <a:endParaRPr lang="en-US" sz="2100" dirty="0">
              <a:solidFill>
                <a:srgbClr val="1F497D"/>
              </a:solidFill>
              <a:latin typeface="+mn-lt"/>
              <a:ea typeface="+mn-ea"/>
            </a:endParaRPr>
          </a:p>
        </p:txBody>
      </p:sp>
      <p:sp>
        <p:nvSpPr>
          <p:cNvPr id="7" name="Text Box 3">
            <a:extLst>
              <a:ext uri="{FF2B5EF4-FFF2-40B4-BE49-F238E27FC236}">
                <a16:creationId xmlns:a16="http://schemas.microsoft.com/office/drawing/2014/main" id="{6368679B-E684-2300-3267-D638CAF2A964}"/>
              </a:ext>
            </a:extLst>
          </p:cNvPr>
          <p:cNvSpPr txBox="1">
            <a:spLocks noChangeArrowheads="1"/>
          </p:cNvSpPr>
          <p:nvPr/>
        </p:nvSpPr>
        <p:spPr bwMode="auto">
          <a:xfrm>
            <a:off x="3637225" y="1800155"/>
            <a:ext cx="3724275" cy="4247317"/>
          </a:xfrm>
          <a:prstGeom prst="rect">
            <a:avLst/>
          </a:prstGeom>
          <a:noFill/>
          <a:ln>
            <a:noFill/>
          </a:ln>
          <a:effec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234950" indent="-234950">
              <a:buFontTx/>
              <a:buChar char="•"/>
              <a:defRPr/>
            </a:pPr>
            <a:r>
              <a:rPr lang="en-US" dirty="0">
                <a:solidFill>
                  <a:srgbClr val="1F497D"/>
                </a:solidFill>
                <a:latin typeface="+mn-lt"/>
                <a:ea typeface="+mn-ea"/>
              </a:rPr>
              <a:t>Neuroscience</a:t>
            </a:r>
          </a:p>
          <a:p>
            <a:pPr marL="234950" indent="-234950" fontAlgn="auto">
              <a:spcBef>
                <a:spcPts val="0"/>
              </a:spcBef>
              <a:spcAft>
                <a:spcPts val="0"/>
              </a:spcAft>
              <a:buFontTx/>
              <a:buChar char="•"/>
              <a:defRPr/>
            </a:pPr>
            <a:r>
              <a:rPr lang="en-US" dirty="0">
                <a:solidFill>
                  <a:srgbClr val="1F497D"/>
                </a:solidFill>
                <a:latin typeface="+mn-lt"/>
                <a:ea typeface="+mn-ea"/>
              </a:rPr>
              <a:t>Nutrition Research</a:t>
            </a:r>
          </a:p>
          <a:p>
            <a:pPr marL="234950" indent="-234950" fontAlgn="auto">
              <a:spcBef>
                <a:spcPts val="0"/>
              </a:spcBef>
              <a:spcAft>
                <a:spcPts val="0"/>
              </a:spcAft>
              <a:buFontTx/>
              <a:buChar char="•"/>
              <a:defRPr/>
            </a:pPr>
            <a:r>
              <a:rPr lang="en-US" dirty="0">
                <a:solidFill>
                  <a:srgbClr val="1F497D"/>
                </a:solidFill>
                <a:latin typeface="+mn-lt"/>
              </a:rPr>
              <a:t>Oral &amp; Maxillofacial Surgery</a:t>
            </a:r>
          </a:p>
          <a:p>
            <a:pPr marL="234950" indent="-234950" fontAlgn="auto">
              <a:spcBef>
                <a:spcPts val="0"/>
              </a:spcBef>
              <a:spcAft>
                <a:spcPts val="0"/>
              </a:spcAft>
              <a:buFontTx/>
              <a:buChar char="•"/>
              <a:defRPr/>
            </a:pPr>
            <a:r>
              <a:rPr lang="en-US" dirty="0">
                <a:solidFill>
                  <a:srgbClr val="1F497D"/>
                </a:solidFill>
                <a:latin typeface="+mn-lt"/>
                <a:ea typeface="+mn-ea"/>
              </a:rPr>
              <a:t>Oral Health Research</a:t>
            </a:r>
          </a:p>
          <a:p>
            <a:pPr marL="234950" indent="-234950">
              <a:buFontTx/>
              <a:buChar char="•"/>
              <a:defRPr/>
            </a:pPr>
            <a:r>
              <a:rPr lang="en-US" dirty="0">
                <a:solidFill>
                  <a:srgbClr val="1F497D"/>
                </a:solidFill>
                <a:latin typeface="+mn-lt"/>
              </a:rPr>
              <a:t>Oral Medicine &amp; Pathology</a:t>
            </a:r>
          </a:p>
          <a:p>
            <a:pPr marL="234950" indent="-234950">
              <a:buFontTx/>
              <a:buChar char="•"/>
              <a:defRPr/>
            </a:pPr>
            <a:r>
              <a:rPr lang="en-US" dirty="0">
                <a:solidFill>
                  <a:srgbClr val="1F497D"/>
                </a:solidFill>
                <a:latin typeface="+mn-lt"/>
              </a:rPr>
              <a:t>Orthodontics Research</a:t>
            </a:r>
          </a:p>
          <a:p>
            <a:pPr marL="234950" indent="-234950" fontAlgn="auto">
              <a:spcBef>
                <a:spcPts val="0"/>
              </a:spcBef>
              <a:spcAft>
                <a:spcPts val="0"/>
              </a:spcAft>
              <a:buFontTx/>
              <a:buChar char="•"/>
              <a:defRPr/>
            </a:pPr>
            <a:r>
              <a:rPr lang="en-US" dirty="0">
                <a:solidFill>
                  <a:srgbClr val="1F497D"/>
                </a:solidFill>
                <a:latin typeface="+mn-lt"/>
              </a:rPr>
              <a:t>Pediatric Oral Health Research </a:t>
            </a:r>
          </a:p>
          <a:p>
            <a:pPr marL="234950" indent="-234950" fontAlgn="auto">
              <a:spcBef>
                <a:spcPts val="0"/>
              </a:spcBef>
              <a:spcAft>
                <a:spcPts val="0"/>
              </a:spcAft>
              <a:buFontTx/>
              <a:buChar char="•"/>
              <a:defRPr/>
            </a:pPr>
            <a:r>
              <a:rPr lang="en-US" dirty="0">
                <a:solidFill>
                  <a:srgbClr val="1F497D"/>
                </a:solidFill>
                <a:latin typeface="+mn-lt"/>
              </a:rPr>
              <a:t>Periodontal Research</a:t>
            </a:r>
          </a:p>
          <a:p>
            <a:pPr marL="234950" indent="-234950" fontAlgn="auto">
              <a:spcBef>
                <a:spcPts val="0"/>
              </a:spcBef>
              <a:spcAft>
                <a:spcPts val="0"/>
              </a:spcAft>
              <a:buFontTx/>
              <a:buChar char="•"/>
              <a:defRPr/>
            </a:pPr>
            <a:r>
              <a:rPr lang="en-US" dirty="0">
                <a:solidFill>
                  <a:srgbClr val="1F497D"/>
                </a:solidFill>
                <a:latin typeface="+mn-lt"/>
              </a:rPr>
              <a:t>Pharmacology/Therapeutics/</a:t>
            </a:r>
          </a:p>
          <a:p>
            <a:pPr fontAlgn="auto">
              <a:spcBef>
                <a:spcPts val="0"/>
              </a:spcBef>
              <a:spcAft>
                <a:spcPts val="0"/>
              </a:spcAft>
              <a:defRPr/>
            </a:pPr>
            <a:r>
              <a:rPr lang="en-US" dirty="0">
                <a:solidFill>
                  <a:srgbClr val="1F497D"/>
                </a:solidFill>
                <a:latin typeface="+mn-lt"/>
              </a:rPr>
              <a:t>       Toxicology</a:t>
            </a:r>
          </a:p>
          <a:p>
            <a:pPr marL="234950" indent="-234950" fontAlgn="auto">
              <a:spcBef>
                <a:spcPts val="0"/>
              </a:spcBef>
              <a:spcAft>
                <a:spcPts val="0"/>
              </a:spcAft>
              <a:buFontTx/>
              <a:buChar char="•"/>
              <a:defRPr/>
            </a:pPr>
            <a:r>
              <a:rPr lang="en-US" dirty="0">
                <a:solidFill>
                  <a:srgbClr val="1F497D"/>
                </a:solidFill>
                <a:latin typeface="+mn-lt"/>
              </a:rPr>
              <a:t>Prosthodontics </a:t>
            </a:r>
          </a:p>
          <a:p>
            <a:pPr marL="234950" indent="-234950" fontAlgn="auto">
              <a:spcBef>
                <a:spcPts val="0"/>
              </a:spcBef>
              <a:spcAft>
                <a:spcPts val="0"/>
              </a:spcAft>
              <a:buFontTx/>
              <a:buChar char="•"/>
              <a:defRPr/>
            </a:pPr>
            <a:r>
              <a:rPr lang="en-US" dirty="0">
                <a:solidFill>
                  <a:srgbClr val="1F497D"/>
                </a:solidFill>
                <a:latin typeface="+mn-lt"/>
              </a:rPr>
              <a:t>Pulp Biology &amp; Regeneration</a:t>
            </a:r>
          </a:p>
          <a:p>
            <a:pPr marL="234950" indent="-234950" fontAlgn="auto">
              <a:spcBef>
                <a:spcPts val="0"/>
              </a:spcBef>
              <a:spcAft>
                <a:spcPts val="0"/>
              </a:spcAft>
              <a:buFontTx/>
              <a:buChar char="•"/>
              <a:defRPr/>
            </a:pPr>
            <a:r>
              <a:rPr lang="en-US" dirty="0">
                <a:solidFill>
                  <a:srgbClr val="1F497D"/>
                </a:solidFill>
                <a:latin typeface="+mn-lt"/>
              </a:rPr>
              <a:t>Salivary Research</a:t>
            </a:r>
          </a:p>
          <a:p>
            <a:pPr marL="234950" indent="-234950" fontAlgn="auto">
              <a:spcBef>
                <a:spcPts val="0"/>
              </a:spcBef>
              <a:spcAft>
                <a:spcPts val="0"/>
              </a:spcAft>
              <a:buFontTx/>
              <a:buChar char="•"/>
              <a:defRPr/>
            </a:pPr>
            <a:r>
              <a:rPr lang="en-US" dirty="0">
                <a:solidFill>
                  <a:srgbClr val="1F497D"/>
                </a:solidFill>
                <a:latin typeface="+mn-lt"/>
              </a:rPr>
              <a:t>Stem Cell Biology</a:t>
            </a:r>
          </a:p>
          <a:p>
            <a:pPr marL="234950" indent="-234950">
              <a:buFontTx/>
              <a:buChar char="•"/>
              <a:defRPr/>
            </a:pPr>
            <a:endParaRPr lang="en-US" dirty="0">
              <a:solidFill>
                <a:srgbClr val="1F497D"/>
              </a:solidFill>
              <a:latin typeface="+mn-lt"/>
              <a:ea typeface="+mn-ea"/>
            </a:endParaRPr>
          </a:p>
        </p:txBody>
      </p:sp>
      <p:sp>
        <p:nvSpPr>
          <p:cNvPr id="3" name="Rectangle 2">
            <a:extLst>
              <a:ext uri="{FF2B5EF4-FFF2-40B4-BE49-F238E27FC236}">
                <a16:creationId xmlns:a16="http://schemas.microsoft.com/office/drawing/2014/main" id="{B5DA7518-C0C1-21DD-3A81-9662A94AE90B}"/>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Scientific Groups &amp; Networks</a:t>
            </a:r>
          </a:p>
        </p:txBody>
      </p:sp>
    </p:spTree>
    <p:extLst>
      <p:ext uri="{BB962C8B-B14F-4D97-AF65-F5344CB8AC3E}">
        <p14:creationId xmlns:p14="http://schemas.microsoft.com/office/powerpoint/2010/main" val="4233487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a:extLst>
              <a:ext uri="{FF2B5EF4-FFF2-40B4-BE49-F238E27FC236}">
                <a16:creationId xmlns:a16="http://schemas.microsoft.com/office/drawing/2014/main" id="{BCA016B8-7F74-B1BF-0151-D30AA8C58922}"/>
              </a:ext>
            </a:extLst>
          </p:cNvPr>
          <p:cNvSpPr txBox="1">
            <a:spLocks noChangeArrowheads="1"/>
          </p:cNvSpPr>
          <p:nvPr/>
        </p:nvSpPr>
        <p:spPr bwMode="auto">
          <a:xfrm>
            <a:off x="980967" y="3979963"/>
            <a:ext cx="4887267" cy="14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a:solidFill>
                  <a:srgbClr val="376092"/>
                </a:solidFill>
              </a:rPr>
              <a:t>IADR Adopt-a-Member Fund</a:t>
            </a:r>
          </a:p>
          <a:p>
            <a:pPr marL="0" indent="0">
              <a:spcBef>
                <a:spcPts val="0"/>
              </a:spcBef>
              <a:buNone/>
              <a:defRPr/>
            </a:pPr>
            <a:r>
              <a:rPr lang="en-US" sz="1600">
                <a:solidFill>
                  <a:srgbClr val="376092"/>
                </a:solidFill>
              </a:rPr>
              <a:t>Donations to the fund directly support IADR Members and Student Members in LMICs in paying IADR annual membership dues and/or IADR General Session registration fees.</a:t>
            </a:r>
            <a:endParaRPr lang="en-US" sz="2800">
              <a:solidFill>
                <a:srgbClr val="376092"/>
              </a:solidFill>
            </a:endParaRPr>
          </a:p>
        </p:txBody>
      </p:sp>
      <p:sp>
        <p:nvSpPr>
          <p:cNvPr id="6" name="Rectangle 3">
            <a:extLst>
              <a:ext uri="{FF2B5EF4-FFF2-40B4-BE49-F238E27FC236}">
                <a16:creationId xmlns:a16="http://schemas.microsoft.com/office/drawing/2014/main" id="{37CBAF45-663B-083B-9C64-99358917AC37}"/>
              </a:ext>
            </a:extLst>
          </p:cNvPr>
          <p:cNvSpPr txBox="1">
            <a:spLocks noChangeArrowheads="1"/>
          </p:cNvSpPr>
          <p:nvPr/>
        </p:nvSpPr>
        <p:spPr bwMode="auto">
          <a:xfrm>
            <a:off x="980968" y="1858940"/>
            <a:ext cx="4887267" cy="2080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Aft>
                <a:spcPts val="600"/>
              </a:spcAft>
              <a:buNone/>
              <a:defRPr/>
            </a:pPr>
            <a:r>
              <a:rPr lang="en-US" sz="1600" b="1">
                <a:solidFill>
                  <a:srgbClr val="376092"/>
                </a:solidFill>
              </a:rPr>
              <a:t>IADR Regional Development Program</a:t>
            </a:r>
          </a:p>
          <a:p>
            <a:pPr marL="0" indent="0">
              <a:spcBef>
                <a:spcPts val="0"/>
              </a:spcBef>
              <a:buNone/>
              <a:defRPr/>
            </a:pPr>
            <a:r>
              <a:rPr lang="en-US" sz="1600">
                <a:solidFill>
                  <a:srgbClr val="376092"/>
                </a:solidFill>
              </a:rPr>
              <a:t>IADR promotes oral health research worldwide with a specific emphasis on assistance and education. Since 1996, the Regional Development Program has distributed more than $1.3 million in funding to enhance capacity and infrastructure in regions with less developed research programs. </a:t>
            </a:r>
          </a:p>
        </p:txBody>
      </p:sp>
      <p:sp>
        <p:nvSpPr>
          <p:cNvPr id="7" name="Rectangle 3">
            <a:extLst>
              <a:ext uri="{FF2B5EF4-FFF2-40B4-BE49-F238E27FC236}">
                <a16:creationId xmlns:a16="http://schemas.microsoft.com/office/drawing/2014/main" id="{01D7DF68-C411-D666-C0DA-14C1DCFD7D84}"/>
              </a:ext>
            </a:extLst>
          </p:cNvPr>
          <p:cNvSpPr txBox="1">
            <a:spLocks noChangeArrowheads="1"/>
          </p:cNvSpPr>
          <p:nvPr/>
        </p:nvSpPr>
        <p:spPr bwMode="auto">
          <a:xfrm>
            <a:off x="6408756" y="3979963"/>
            <a:ext cx="5173644" cy="1457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dirty="0">
                <a:solidFill>
                  <a:srgbClr val="376092"/>
                </a:solidFill>
              </a:rPr>
              <a:t>Tiered Dues and Registration Fees</a:t>
            </a:r>
          </a:p>
          <a:p>
            <a:pPr marL="0" indent="0">
              <a:spcBef>
                <a:spcPts val="0"/>
              </a:spcBef>
              <a:buNone/>
              <a:defRPr/>
            </a:pPr>
            <a:r>
              <a:rPr lang="en-US" sz="1600" dirty="0">
                <a:solidFill>
                  <a:srgbClr val="376092"/>
                </a:solidFill>
              </a:rPr>
              <a:t>IADR offers significantly discounted rates for individuals from LMICs on membership as well as for registration at the annual IADR General Session &amp; Exhibition.</a:t>
            </a:r>
          </a:p>
          <a:p>
            <a:pPr marL="0" indent="0">
              <a:buNone/>
              <a:defRPr/>
            </a:pPr>
            <a:endParaRPr lang="en-US" sz="2800" dirty="0">
              <a:solidFill>
                <a:srgbClr val="376092"/>
              </a:solidFill>
            </a:endParaRPr>
          </a:p>
        </p:txBody>
      </p:sp>
      <p:sp>
        <p:nvSpPr>
          <p:cNvPr id="8" name="Rectangle 3">
            <a:extLst>
              <a:ext uri="{FF2B5EF4-FFF2-40B4-BE49-F238E27FC236}">
                <a16:creationId xmlns:a16="http://schemas.microsoft.com/office/drawing/2014/main" id="{3BE29A90-2B87-A91E-DF5D-E4BA6BEA3DB6}"/>
              </a:ext>
            </a:extLst>
          </p:cNvPr>
          <p:cNvSpPr txBox="1">
            <a:spLocks noChangeArrowheads="1"/>
          </p:cNvSpPr>
          <p:nvPr/>
        </p:nvSpPr>
        <p:spPr bwMode="auto">
          <a:xfrm>
            <a:off x="6408756" y="1858940"/>
            <a:ext cx="5327973" cy="19200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spcBef>
                <a:spcPts val="0"/>
              </a:spcBef>
              <a:spcAft>
                <a:spcPts val="600"/>
              </a:spcAft>
              <a:buNone/>
              <a:defRPr/>
            </a:pPr>
            <a:r>
              <a:rPr lang="en-US" sz="1600" b="1" dirty="0">
                <a:solidFill>
                  <a:srgbClr val="376092"/>
                </a:solidFill>
              </a:rPr>
              <a:t>Awards and Fellowships</a:t>
            </a:r>
          </a:p>
          <a:p>
            <a:pPr marL="0" indent="0">
              <a:spcBef>
                <a:spcPts val="0"/>
              </a:spcBef>
              <a:buNone/>
              <a:defRPr/>
            </a:pPr>
            <a:r>
              <a:rPr lang="en-US" sz="1600" dirty="0">
                <a:solidFill>
                  <a:srgbClr val="376092"/>
                </a:solidFill>
              </a:rPr>
              <a:t>The IADR Centennial Travel Award for New Investigators, the IADR Newell W. Johnson Travel Award, and the IADR Smile Train Cleft Research Award offer funding specifically to members of LMICs to promote research development and attendance at the IADR General Sessions.</a:t>
            </a:r>
            <a:endParaRPr lang="en-US" sz="2800" dirty="0">
              <a:solidFill>
                <a:srgbClr val="376092"/>
              </a:solidFill>
            </a:endParaRPr>
          </a:p>
        </p:txBody>
      </p:sp>
      <p:sp>
        <p:nvSpPr>
          <p:cNvPr id="9" name="Rectangle 2">
            <a:extLst>
              <a:ext uri="{FF2B5EF4-FFF2-40B4-BE49-F238E27FC236}">
                <a16:creationId xmlns:a16="http://schemas.microsoft.com/office/drawing/2014/main" id="{2D9158C7-3418-B1D5-E304-F128B1739725}"/>
              </a:ext>
            </a:extLst>
          </p:cNvPr>
          <p:cNvSpPr txBox="1">
            <a:spLocks noChangeArrowheads="1"/>
          </p:cNvSpPr>
          <p:nvPr/>
        </p:nvSpPr>
        <p:spPr bwMode="auto">
          <a:xfrm>
            <a:off x="308304" y="367817"/>
            <a:ext cx="1112748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Support for Low and Middle-Income Countries (LMICs)</a:t>
            </a:r>
          </a:p>
        </p:txBody>
      </p:sp>
    </p:spTree>
    <p:extLst>
      <p:ext uri="{BB962C8B-B14F-4D97-AF65-F5344CB8AC3E}">
        <p14:creationId xmlns:p14="http://schemas.microsoft.com/office/powerpoint/2010/main" val="26785255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FD270415-A36B-78A9-A96F-39622BF34519}"/>
              </a:ext>
            </a:extLst>
          </p:cNvPr>
          <p:cNvPicPr>
            <a:picLocks noChangeAspect="1"/>
          </p:cNvPicPr>
          <p:nvPr/>
        </p:nvPicPr>
        <p:blipFill>
          <a:blip r:embed="rId3"/>
          <a:stretch>
            <a:fillRect/>
          </a:stretch>
        </p:blipFill>
        <p:spPr>
          <a:xfrm>
            <a:off x="902826" y="296231"/>
            <a:ext cx="10683433" cy="5474636"/>
          </a:xfrm>
          <a:prstGeom prst="rect">
            <a:avLst/>
          </a:prstGeom>
        </p:spPr>
      </p:pic>
      <p:sp>
        <p:nvSpPr>
          <p:cNvPr id="13" name="Rectangle 2">
            <a:extLst>
              <a:ext uri="{FF2B5EF4-FFF2-40B4-BE49-F238E27FC236}">
                <a16:creationId xmlns:a16="http://schemas.microsoft.com/office/drawing/2014/main" id="{C31F78E5-1947-A5EB-772C-C95C077779E3}"/>
              </a:ext>
            </a:extLst>
          </p:cNvPr>
          <p:cNvSpPr txBox="1">
            <a:spLocks noChangeArrowheads="1"/>
          </p:cNvSpPr>
          <p:nvPr/>
        </p:nvSpPr>
        <p:spPr bwMode="auto">
          <a:xfrm>
            <a:off x="308304" y="32146"/>
            <a:ext cx="1049087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Future Meetings</a:t>
            </a:r>
          </a:p>
        </p:txBody>
      </p:sp>
    </p:spTree>
    <p:extLst>
      <p:ext uri="{BB962C8B-B14F-4D97-AF65-F5344CB8AC3E}">
        <p14:creationId xmlns:p14="http://schemas.microsoft.com/office/powerpoint/2010/main" val="317895796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4466DFC-367C-CAD1-2A3A-0DD39FADE177}"/>
              </a:ext>
            </a:extLst>
          </p:cNvPr>
          <p:cNvPicPr>
            <a:picLocks noChangeAspect="1"/>
          </p:cNvPicPr>
          <p:nvPr/>
        </p:nvPicPr>
        <p:blipFill>
          <a:blip r:embed="rId2"/>
          <a:srcRect/>
          <a:stretch/>
        </p:blipFill>
        <p:spPr>
          <a:xfrm>
            <a:off x="113457" y="135865"/>
            <a:ext cx="3382923" cy="1066518"/>
          </a:xfrm>
          <a:prstGeom prst="rect">
            <a:avLst/>
          </a:prstGeom>
        </p:spPr>
      </p:pic>
      <p:sp>
        <p:nvSpPr>
          <p:cNvPr id="6" name="TextBox 5">
            <a:extLst>
              <a:ext uri="{FF2B5EF4-FFF2-40B4-BE49-F238E27FC236}">
                <a16:creationId xmlns:a16="http://schemas.microsoft.com/office/drawing/2014/main" id="{29D9BBBE-B9FC-D1F4-1590-A2FEA2E5FDAA}"/>
              </a:ext>
            </a:extLst>
          </p:cNvPr>
          <p:cNvSpPr txBox="1"/>
          <p:nvPr/>
        </p:nvSpPr>
        <p:spPr>
          <a:xfrm>
            <a:off x="4031196" y="68599"/>
            <a:ext cx="7273786" cy="1323439"/>
          </a:xfrm>
          <a:prstGeom prst="rect">
            <a:avLst/>
          </a:prstGeom>
          <a:noFill/>
        </p:spPr>
        <p:txBody>
          <a:bodyPr wrap="none" rtlCol="0">
            <a:spAutoFit/>
          </a:bodyPr>
          <a:lstStyle/>
          <a:p>
            <a:pPr algn="ctr"/>
            <a:r>
              <a:rPr lang="en-US" sz="4000" b="1" dirty="0">
                <a:solidFill>
                  <a:srgbClr val="C96300"/>
                </a:solidFill>
                <a:latin typeface="Arial Nova" panose="020B0504020202020204" pitchFamily="34" charset="0"/>
              </a:rPr>
              <a:t>Distinguished Lecture Series </a:t>
            </a:r>
            <a:br>
              <a:rPr lang="en-US" sz="4000" b="1" dirty="0">
                <a:solidFill>
                  <a:srgbClr val="00BCDA"/>
                </a:solidFill>
                <a:latin typeface="Arial Nova" panose="020B0504020202020204" pitchFamily="34" charset="0"/>
              </a:rPr>
            </a:br>
            <a:r>
              <a:rPr lang="en-US" sz="4000" dirty="0">
                <a:solidFill>
                  <a:srgbClr val="26408A"/>
                </a:solidFill>
                <a:latin typeface="Arial Nova" panose="020B0504020202020204" pitchFamily="34" charset="0"/>
              </a:rPr>
              <a:t>SPEAKERS</a:t>
            </a:r>
          </a:p>
        </p:txBody>
      </p:sp>
      <p:sp>
        <p:nvSpPr>
          <p:cNvPr id="11" name="TextBox 10">
            <a:extLst>
              <a:ext uri="{FF2B5EF4-FFF2-40B4-BE49-F238E27FC236}">
                <a16:creationId xmlns:a16="http://schemas.microsoft.com/office/drawing/2014/main" id="{43FBB1A1-834B-65A7-F148-C9E8AB231AF5}"/>
              </a:ext>
            </a:extLst>
          </p:cNvPr>
          <p:cNvSpPr txBox="1"/>
          <p:nvPr/>
        </p:nvSpPr>
        <p:spPr>
          <a:xfrm>
            <a:off x="8297039" y="4448403"/>
            <a:ext cx="2378175" cy="1092607"/>
          </a:xfrm>
          <a:prstGeom prst="rect">
            <a:avLst/>
          </a:prstGeom>
          <a:noFill/>
        </p:spPr>
        <p:txBody>
          <a:bodyPr wrap="square">
            <a:spAutoFit/>
          </a:bodyPr>
          <a:lstStyle/>
          <a:p>
            <a:pPr algn="ctr"/>
            <a:r>
              <a:rPr lang="en-US" dirty="0">
                <a:solidFill>
                  <a:srgbClr val="26408A"/>
                </a:solidFill>
                <a:latin typeface="Arial Nova" panose="020B0504020202020204" pitchFamily="34" charset="0"/>
              </a:rPr>
              <a:t>Ahmed </a:t>
            </a:r>
            <a:r>
              <a:rPr lang="en-US" dirty="0" err="1">
                <a:solidFill>
                  <a:srgbClr val="26408A"/>
                </a:solidFill>
                <a:latin typeface="Arial Nova" panose="020B0504020202020204" pitchFamily="34" charset="0"/>
              </a:rPr>
              <a:t>Ogwell</a:t>
            </a:r>
            <a:br>
              <a:rPr lang="en-US" dirty="0">
                <a:solidFill>
                  <a:srgbClr val="26408A"/>
                </a:solidFill>
                <a:latin typeface="Arial Nova" panose="020B0504020202020204" pitchFamily="34" charset="0"/>
              </a:rPr>
            </a:br>
            <a:r>
              <a:rPr lang="en-US" sz="1100" dirty="0" err="1">
                <a:solidFill>
                  <a:srgbClr val="26408A"/>
                </a:solidFill>
                <a:latin typeface="Arial Nova" panose="020B0504020202020204" pitchFamily="34" charset="0"/>
              </a:rPr>
              <a:t>VillageReach</a:t>
            </a:r>
            <a:r>
              <a:rPr lang="en-US" sz="1100" dirty="0">
                <a:solidFill>
                  <a:srgbClr val="26408A"/>
                </a:solidFill>
                <a:latin typeface="Arial Nova" panose="020B0504020202020204" pitchFamily="34" charset="0"/>
              </a:rPr>
              <a:t>, Seattle, USA</a:t>
            </a:r>
            <a:br>
              <a:rPr lang="en-US" sz="1200" dirty="0">
                <a:solidFill>
                  <a:srgbClr val="26408A"/>
                </a:solidFill>
                <a:latin typeface="Arial Nova" panose="020B0504020202020204" pitchFamily="34" charset="0"/>
              </a:rPr>
            </a:br>
            <a:br>
              <a:rPr lang="en-US" sz="1200" dirty="0">
                <a:solidFill>
                  <a:srgbClr val="26408A"/>
                </a:solidFill>
                <a:latin typeface="Arial Nova" panose="020B0504020202020204" pitchFamily="34" charset="0"/>
              </a:rPr>
            </a:br>
            <a:r>
              <a:rPr lang="en-US" sz="1200" i="1" dirty="0">
                <a:solidFill>
                  <a:srgbClr val="26408A"/>
                </a:solidFill>
                <a:latin typeface="Arial Nova" panose="020B0504020202020204" pitchFamily="34" charset="0"/>
              </a:rPr>
              <a:t>Opportunities for Oral Health in Global Health Security</a:t>
            </a:r>
            <a:r>
              <a:rPr lang="en-US" sz="1200" dirty="0">
                <a:solidFill>
                  <a:srgbClr val="26408A"/>
                </a:solidFill>
                <a:latin typeface="Arial Nova" panose="020B0504020202020204" pitchFamily="34" charset="0"/>
              </a:rPr>
              <a:t> </a:t>
            </a:r>
            <a:endParaRPr lang="en-US" dirty="0">
              <a:solidFill>
                <a:srgbClr val="26408A"/>
              </a:solidFill>
              <a:latin typeface="Arial Nova" panose="020B0504020202020204" pitchFamily="34" charset="0"/>
            </a:endParaRPr>
          </a:p>
        </p:txBody>
      </p:sp>
      <p:pic>
        <p:nvPicPr>
          <p:cNvPr id="8" name="Picture 7" descr="A person wearing glasses smiling&#10;&#10;Description automatically generated">
            <a:extLst>
              <a:ext uri="{FF2B5EF4-FFF2-40B4-BE49-F238E27FC236}">
                <a16:creationId xmlns:a16="http://schemas.microsoft.com/office/drawing/2014/main" id="{68BB5C13-594B-286E-FD2D-84BE31000CE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929" t="9544" r="26830" b="21965"/>
          <a:stretch/>
        </p:blipFill>
        <p:spPr>
          <a:xfrm>
            <a:off x="1433209" y="1839957"/>
            <a:ext cx="2470466" cy="2608446"/>
          </a:xfrm>
          <a:prstGeom prst="rect">
            <a:avLst/>
          </a:prstGeom>
        </p:spPr>
      </p:pic>
      <p:sp>
        <p:nvSpPr>
          <p:cNvPr id="9" name="TextBox 8">
            <a:extLst>
              <a:ext uri="{FF2B5EF4-FFF2-40B4-BE49-F238E27FC236}">
                <a16:creationId xmlns:a16="http://schemas.microsoft.com/office/drawing/2014/main" id="{2F850EB0-4DCD-B97E-5077-E8F7C531E191}"/>
              </a:ext>
            </a:extLst>
          </p:cNvPr>
          <p:cNvSpPr txBox="1"/>
          <p:nvPr/>
        </p:nvSpPr>
        <p:spPr>
          <a:xfrm>
            <a:off x="1306001" y="4448403"/>
            <a:ext cx="2707907" cy="1723549"/>
          </a:xfrm>
          <a:prstGeom prst="rect">
            <a:avLst/>
          </a:prstGeom>
          <a:noFill/>
        </p:spPr>
        <p:txBody>
          <a:bodyPr wrap="square">
            <a:spAutoFit/>
          </a:bodyPr>
          <a:lstStyle/>
          <a:p>
            <a:pPr algn="ctr"/>
            <a:r>
              <a:rPr lang="en-US" dirty="0" err="1">
                <a:solidFill>
                  <a:srgbClr val="26408A"/>
                </a:solidFill>
                <a:latin typeface="Arial Nova" panose="020B0504020202020204" pitchFamily="34" charset="0"/>
              </a:rPr>
              <a:t>Leslea</a:t>
            </a:r>
            <a:r>
              <a:rPr lang="en-US" dirty="0">
                <a:solidFill>
                  <a:srgbClr val="26408A"/>
                </a:solidFill>
                <a:latin typeface="Arial Nova" panose="020B0504020202020204" pitchFamily="34" charset="0"/>
              </a:rPr>
              <a:t> J. </a:t>
            </a:r>
            <a:r>
              <a:rPr lang="en-US" dirty="0" err="1">
                <a:solidFill>
                  <a:srgbClr val="26408A"/>
                </a:solidFill>
                <a:latin typeface="Arial Nova" panose="020B0504020202020204" pitchFamily="34" charset="0"/>
              </a:rPr>
              <a:t>Hlusko</a:t>
            </a:r>
            <a:br>
              <a:rPr lang="en-US" dirty="0">
                <a:solidFill>
                  <a:srgbClr val="26408A"/>
                </a:solidFill>
                <a:latin typeface="Arial Nova" panose="020B0504020202020204" pitchFamily="34" charset="0"/>
              </a:rPr>
            </a:br>
            <a:r>
              <a:rPr lang="en-US" sz="1100" dirty="0">
                <a:solidFill>
                  <a:srgbClr val="26408A"/>
                </a:solidFill>
                <a:latin typeface="Arial Nova" panose="020B0504020202020204" pitchFamily="34" charset="0"/>
              </a:rPr>
              <a:t>Spanish National Center for Research on Human Evolution, Burgos, Spain</a:t>
            </a:r>
            <a:br>
              <a:rPr lang="en-US" sz="1200" dirty="0">
                <a:solidFill>
                  <a:srgbClr val="26408A"/>
                </a:solidFill>
                <a:latin typeface="Arial Nova" panose="020B0504020202020204" pitchFamily="34" charset="0"/>
              </a:rPr>
            </a:br>
            <a:br>
              <a:rPr lang="en-US" sz="1200" dirty="0">
                <a:solidFill>
                  <a:srgbClr val="26408A"/>
                </a:solidFill>
                <a:latin typeface="Arial Nova" panose="020B0504020202020204" pitchFamily="34" charset="0"/>
              </a:rPr>
            </a:br>
            <a:r>
              <a:rPr lang="en-US" sz="1200" i="1" dirty="0">
                <a:solidFill>
                  <a:srgbClr val="26408A"/>
                </a:solidFill>
                <a:latin typeface="Arial Nova" panose="020B0504020202020204" pitchFamily="34" charset="0"/>
              </a:rPr>
              <a:t>How Variation in the Shape of Incisors Unlocked a Mystery About Human Evolutionary Adaptation</a:t>
            </a:r>
          </a:p>
          <a:p>
            <a:pPr algn="ctr"/>
            <a:endParaRPr lang="en-US" dirty="0">
              <a:solidFill>
                <a:srgbClr val="26408A"/>
              </a:solidFill>
              <a:latin typeface="Arial Nova" panose="020B0504020202020204" pitchFamily="34" charset="0"/>
            </a:endParaRPr>
          </a:p>
        </p:txBody>
      </p:sp>
      <p:pic>
        <p:nvPicPr>
          <p:cNvPr id="12" name="Picture 11" descr="A person in a suit&#10;&#10;Description automatically generated">
            <a:extLst>
              <a:ext uri="{FF2B5EF4-FFF2-40B4-BE49-F238E27FC236}">
                <a16:creationId xmlns:a16="http://schemas.microsoft.com/office/drawing/2014/main" id="{1502BD51-1D08-A36E-1767-8BBD0ED1E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2250" t="1000" r="10639" b="25052"/>
          <a:stretch/>
        </p:blipFill>
        <p:spPr>
          <a:xfrm>
            <a:off x="4841590" y="1839957"/>
            <a:ext cx="2508819" cy="2608446"/>
          </a:xfrm>
          <a:prstGeom prst="rect">
            <a:avLst/>
          </a:prstGeom>
        </p:spPr>
      </p:pic>
      <p:sp>
        <p:nvSpPr>
          <p:cNvPr id="13" name="TextBox 12">
            <a:extLst>
              <a:ext uri="{FF2B5EF4-FFF2-40B4-BE49-F238E27FC236}">
                <a16:creationId xmlns:a16="http://schemas.microsoft.com/office/drawing/2014/main" id="{0A737BDC-3873-C26A-8508-D50E41A8DB04}"/>
              </a:ext>
            </a:extLst>
          </p:cNvPr>
          <p:cNvSpPr txBox="1"/>
          <p:nvPr/>
        </p:nvSpPr>
        <p:spPr>
          <a:xfrm>
            <a:off x="4638552" y="4448402"/>
            <a:ext cx="2923610" cy="1261884"/>
          </a:xfrm>
          <a:prstGeom prst="rect">
            <a:avLst/>
          </a:prstGeom>
          <a:noFill/>
        </p:spPr>
        <p:txBody>
          <a:bodyPr wrap="square">
            <a:spAutoFit/>
          </a:bodyPr>
          <a:lstStyle/>
          <a:p>
            <a:pPr algn="ctr"/>
            <a:r>
              <a:rPr lang="en-US" dirty="0">
                <a:solidFill>
                  <a:srgbClr val="26408A"/>
                </a:solidFill>
                <a:latin typeface="Arial Nova" panose="020B0504020202020204" pitchFamily="34" charset="0"/>
              </a:rPr>
              <a:t>Nobuhiko </a:t>
            </a:r>
            <a:r>
              <a:rPr lang="en-US" dirty="0" err="1">
                <a:solidFill>
                  <a:srgbClr val="26408A"/>
                </a:solidFill>
                <a:latin typeface="Arial Nova" panose="020B0504020202020204" pitchFamily="34" charset="0"/>
              </a:rPr>
              <a:t>Kamada</a:t>
            </a:r>
            <a:br>
              <a:rPr lang="en-US" dirty="0">
                <a:solidFill>
                  <a:srgbClr val="26408A"/>
                </a:solidFill>
                <a:latin typeface="Arial Nova" panose="020B0504020202020204" pitchFamily="34" charset="0"/>
              </a:rPr>
            </a:br>
            <a:r>
              <a:rPr lang="en-US" sz="1100" dirty="0">
                <a:solidFill>
                  <a:srgbClr val="26408A"/>
                </a:solidFill>
                <a:latin typeface="Arial Nova" panose="020B0504020202020204" pitchFamily="34" charset="0"/>
              </a:rPr>
              <a:t>University of Michigan, Ann Arbor, USA</a:t>
            </a:r>
          </a:p>
          <a:p>
            <a:pPr algn="ctr"/>
            <a:r>
              <a:rPr lang="en-US" sz="1100" dirty="0" err="1">
                <a:solidFill>
                  <a:srgbClr val="26408A"/>
                </a:solidFill>
                <a:latin typeface="Arial Nova" panose="020B0504020202020204" pitchFamily="34" charset="0"/>
              </a:rPr>
              <a:t>IFReC</a:t>
            </a:r>
            <a:r>
              <a:rPr lang="en-US" sz="1100" dirty="0">
                <a:solidFill>
                  <a:srgbClr val="26408A"/>
                </a:solidFill>
                <a:latin typeface="Arial Nova" panose="020B0504020202020204" pitchFamily="34" charset="0"/>
              </a:rPr>
              <a:t>, Osaka University, Japan</a:t>
            </a:r>
            <a:br>
              <a:rPr lang="en-US" sz="1200" dirty="0">
                <a:solidFill>
                  <a:srgbClr val="26408A"/>
                </a:solidFill>
                <a:latin typeface="Arial Nova" panose="020B0504020202020204" pitchFamily="34" charset="0"/>
              </a:rPr>
            </a:br>
            <a:br>
              <a:rPr lang="en-US" sz="1200" dirty="0">
                <a:solidFill>
                  <a:srgbClr val="26408A"/>
                </a:solidFill>
                <a:latin typeface="Arial Nova" panose="020B0504020202020204" pitchFamily="34" charset="0"/>
              </a:rPr>
            </a:br>
            <a:r>
              <a:rPr lang="en-US" sz="1200" i="1" dirty="0">
                <a:solidFill>
                  <a:srgbClr val="26408A"/>
                </a:solidFill>
                <a:latin typeface="Arial Nova" panose="020B0504020202020204" pitchFamily="34" charset="0"/>
              </a:rPr>
              <a:t>The Oral-gut Connection in Gastrointestinal Disease</a:t>
            </a:r>
            <a:endParaRPr lang="en-US" i="1" dirty="0">
              <a:solidFill>
                <a:srgbClr val="26408A"/>
              </a:solidFill>
              <a:latin typeface="Arial Nova" panose="020B0504020202020204" pitchFamily="34" charset="0"/>
            </a:endParaRPr>
          </a:p>
        </p:txBody>
      </p:sp>
      <p:pic>
        <p:nvPicPr>
          <p:cNvPr id="15" name="Picture 14" descr="A person with a beard and a black shirt&#10;&#10;Description automatically generated">
            <a:extLst>
              <a:ext uri="{FF2B5EF4-FFF2-40B4-BE49-F238E27FC236}">
                <a16:creationId xmlns:a16="http://schemas.microsoft.com/office/drawing/2014/main" id="{B10B6828-849A-A675-5DD3-1E76FC934F1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4273" t="6316" r="12504" b="25474"/>
          <a:stretch/>
        </p:blipFill>
        <p:spPr>
          <a:xfrm>
            <a:off x="8288324" y="1839957"/>
            <a:ext cx="2386890" cy="2608446"/>
          </a:xfrm>
          <a:prstGeom prst="rect">
            <a:avLst/>
          </a:prstGeom>
        </p:spPr>
      </p:pic>
    </p:spTree>
    <p:extLst>
      <p:ext uri="{BB962C8B-B14F-4D97-AF65-F5344CB8AC3E}">
        <p14:creationId xmlns:p14="http://schemas.microsoft.com/office/powerpoint/2010/main" val="1512929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4D358B-122C-95EE-91E2-439784EC06CF}"/>
            </a:ext>
          </a:extLst>
        </p:cNvPr>
        <p:cNvGrpSpPr/>
        <p:nvPr/>
      </p:nvGrpSpPr>
      <p:grpSpPr>
        <a:xfrm>
          <a:off x="0" y="0"/>
          <a:ext cx="0" cy="0"/>
          <a:chOff x="0" y="0"/>
          <a:chExt cx="0" cy="0"/>
        </a:xfrm>
      </p:grpSpPr>
      <p:sp>
        <p:nvSpPr>
          <p:cNvPr id="3" name="Footer Placeholder 2">
            <a:extLst>
              <a:ext uri="{FF2B5EF4-FFF2-40B4-BE49-F238E27FC236}">
                <a16:creationId xmlns:a16="http://schemas.microsoft.com/office/drawing/2014/main" id="{D1D3BBB7-2DEF-0628-BC87-7D8D405DCFB8}"/>
              </a:ext>
            </a:extLst>
          </p:cNvPr>
          <p:cNvSpPr>
            <a:spLocks noGrp="1"/>
          </p:cNvSpPr>
          <p:nvPr>
            <p:ph type="ftr" sz="quarter" idx="3"/>
          </p:nvPr>
        </p:nvSpPr>
        <p:spPr/>
        <p:txBody>
          <a:bodyPr/>
          <a:lstStyle/>
          <a:p>
            <a:fld id="{0338B1BA-1C23-D045-B3AB-77723E4A085D}" type="slidenum">
              <a:rPr lang="en-US" smtClean="0"/>
              <a:pPr/>
              <a:t>17</a:t>
            </a:fld>
            <a:endParaRPr lang="en-US" dirty="0"/>
          </a:p>
        </p:txBody>
      </p:sp>
      <p:pic>
        <p:nvPicPr>
          <p:cNvPr id="4" name="Picture 3" descr="A poster for a conference&#10;&#10;AI-generated content may be incorrect.">
            <a:extLst>
              <a:ext uri="{FF2B5EF4-FFF2-40B4-BE49-F238E27FC236}">
                <a16:creationId xmlns:a16="http://schemas.microsoft.com/office/drawing/2014/main" id="{7A20C7F4-E436-6525-FF18-7049CA69A7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5932" y="0"/>
            <a:ext cx="9500135" cy="6264079"/>
          </a:xfrm>
          <a:prstGeom prst="rect">
            <a:avLst/>
          </a:prstGeom>
        </p:spPr>
      </p:pic>
    </p:spTree>
    <p:extLst>
      <p:ext uri="{BB962C8B-B14F-4D97-AF65-F5344CB8AC3E}">
        <p14:creationId xmlns:p14="http://schemas.microsoft.com/office/powerpoint/2010/main" val="1481254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Rectangle 3"/>
          <p:cNvSpPr>
            <a:spLocks noGrp="1" noChangeArrowheads="1"/>
          </p:cNvSpPr>
          <p:nvPr>
            <p:ph idx="4294967295"/>
          </p:nvPr>
        </p:nvSpPr>
        <p:spPr>
          <a:xfrm>
            <a:off x="1732547" y="2033587"/>
            <a:ext cx="9267825" cy="2790825"/>
          </a:xfrm>
          <a:prstGeom prst="rect">
            <a:avLst/>
          </a:prstGeom>
        </p:spPr>
        <p:txBody>
          <a:bodyPr/>
          <a:lstStyle/>
          <a:p>
            <a:pPr eaLnBrk="1" hangingPunct="1">
              <a:buFontTx/>
              <a:buNone/>
              <a:defRPr/>
            </a:pPr>
            <a:r>
              <a:rPr lang="en-US" altLang="en-US" sz="3600" dirty="0">
                <a:solidFill>
                  <a:schemeClr val="accent1">
                    <a:lumMod val="75000"/>
                  </a:schemeClr>
                </a:solidFill>
                <a:ea typeface="ＭＳ Ｐゴシック" pitchFamily="34" charset="-128"/>
              </a:rPr>
              <a:t>	</a:t>
            </a:r>
            <a:r>
              <a:rPr lang="en-US" altLang="en-US" sz="2800" dirty="0">
                <a:solidFill>
                  <a:schemeClr val="accent1">
                    <a:lumMod val="75000"/>
                  </a:schemeClr>
                </a:solidFill>
                <a:ea typeface="ＭＳ Ｐゴシック" pitchFamily="34" charset="-128"/>
              </a:rPr>
              <a:t>Email us with any questions about IADR membership, journals, or meetings at research@iadr.org or give us a call at +1.703.548.0066.</a:t>
            </a:r>
            <a:br>
              <a:rPr lang="en-US" altLang="en-US" sz="2800" dirty="0">
                <a:solidFill>
                  <a:schemeClr val="accent1">
                    <a:lumMod val="75000"/>
                  </a:schemeClr>
                </a:solidFill>
                <a:ea typeface="ＭＳ Ｐゴシック" pitchFamily="34" charset="-128"/>
              </a:rPr>
            </a:br>
            <a:br>
              <a:rPr lang="en-US" altLang="en-US" sz="2800" dirty="0">
                <a:solidFill>
                  <a:schemeClr val="accent1">
                    <a:lumMod val="75000"/>
                  </a:schemeClr>
                </a:solidFill>
                <a:ea typeface="ＭＳ Ｐゴシック" pitchFamily="34" charset="-128"/>
              </a:rPr>
            </a:br>
            <a:r>
              <a:rPr lang="en-US" altLang="en-US" sz="2800" dirty="0">
                <a:solidFill>
                  <a:schemeClr val="accent1">
                    <a:lumMod val="75000"/>
                  </a:schemeClr>
                </a:solidFill>
                <a:ea typeface="ＭＳ Ｐゴシック" pitchFamily="34" charset="-128"/>
              </a:rPr>
              <a:t>Visit us online at www.iadr.org.  </a:t>
            </a:r>
            <a:endParaRPr lang="en-US" altLang="en-US" sz="3600" dirty="0">
              <a:solidFill>
                <a:schemeClr val="accent1">
                  <a:lumMod val="75000"/>
                </a:schemeClr>
              </a:solidFill>
              <a:ea typeface="ＭＳ Ｐゴシック" pitchFamily="34" charset="-128"/>
            </a:endParaRPr>
          </a:p>
        </p:txBody>
      </p:sp>
      <p:sp>
        <p:nvSpPr>
          <p:cNvPr id="14339" name="Rectangle 2"/>
          <p:cNvSpPr txBox="1">
            <a:spLocks noChangeArrowheads="1"/>
          </p:cNvSpPr>
          <p:nvPr/>
        </p:nvSpPr>
        <p:spPr bwMode="auto">
          <a:xfrm>
            <a:off x="287840" y="21918"/>
            <a:ext cx="869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Gill Sans MT" pitchFamily="34" charset="0"/>
              </a:defRPr>
            </a:lvl1pPr>
            <a:lvl2pPr marL="742950" indent="-285750" defTabSz="457200" eaLnBrk="0" hangingPunct="0">
              <a:spcBef>
                <a:spcPct val="20000"/>
              </a:spcBef>
              <a:buFont typeface="Arial" charset="0"/>
              <a:buChar char="–"/>
              <a:defRPr sz="2800">
                <a:solidFill>
                  <a:schemeClr val="tx1"/>
                </a:solidFill>
                <a:latin typeface="Gill Sans MT" pitchFamily="34" charset="0"/>
              </a:defRPr>
            </a:lvl2pPr>
            <a:lvl3pPr marL="1143000" indent="-228600" defTabSz="457200" eaLnBrk="0" hangingPunct="0">
              <a:spcBef>
                <a:spcPct val="20000"/>
              </a:spcBef>
              <a:buFont typeface="Arial" charset="0"/>
              <a:buChar char="•"/>
              <a:defRPr sz="2400">
                <a:solidFill>
                  <a:schemeClr val="tx1"/>
                </a:solidFill>
                <a:latin typeface="Gill Sans MT" pitchFamily="34" charset="0"/>
              </a:defRPr>
            </a:lvl3pPr>
            <a:lvl4pPr marL="1600200" indent="-228600" defTabSz="457200" eaLnBrk="0" hangingPunct="0">
              <a:spcBef>
                <a:spcPct val="20000"/>
              </a:spcBef>
              <a:buFont typeface="Arial" charset="0"/>
              <a:buChar char="–"/>
              <a:defRPr sz="2000">
                <a:solidFill>
                  <a:schemeClr val="tx1"/>
                </a:solidFill>
                <a:latin typeface="Gill Sans MT" pitchFamily="34" charset="0"/>
              </a:defRPr>
            </a:lvl4pPr>
            <a:lvl5pPr marL="2057400" indent="-228600" defTabSz="457200" eaLnBrk="0" hangingPunct="0">
              <a:spcBef>
                <a:spcPct val="20000"/>
              </a:spcBef>
              <a:buFont typeface="Arial" charset="0"/>
              <a:buChar char="»"/>
              <a:defRPr sz="2000">
                <a:solidFill>
                  <a:schemeClr val="tx1"/>
                </a:solidFill>
                <a:latin typeface="Gill Sans MT"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9pPr>
          </a:lstStyle>
          <a:p>
            <a:pPr eaLnBrk="1" hangingPunct="1">
              <a:spcBef>
                <a:spcPct val="0"/>
              </a:spcBef>
              <a:buFontTx/>
              <a:buNone/>
            </a:pPr>
            <a:r>
              <a:rPr lang="en-US" altLang="en-US" sz="4400" dirty="0">
                <a:latin typeface="+mj-lt"/>
              </a:rPr>
              <a:t>Contact Us</a:t>
            </a:r>
          </a:p>
        </p:txBody>
      </p:sp>
    </p:spTree>
    <p:extLst>
      <p:ext uri="{BB962C8B-B14F-4D97-AF65-F5344CB8AC3E}">
        <p14:creationId xmlns:p14="http://schemas.microsoft.com/office/powerpoint/2010/main" val="15031801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3700C9-4795-5DDE-C978-D1925FDEC4BC}"/>
            </a:ext>
          </a:extLst>
        </p:cNvPr>
        <p:cNvGrpSpPr/>
        <p:nvPr/>
      </p:nvGrpSpPr>
      <p:grpSpPr>
        <a:xfrm>
          <a:off x="0" y="0"/>
          <a:ext cx="0" cy="0"/>
          <a:chOff x="0" y="0"/>
          <a:chExt cx="0" cy="0"/>
        </a:xfrm>
      </p:grpSpPr>
      <p:sp>
        <p:nvSpPr>
          <p:cNvPr id="14339" name="Rectangle 2">
            <a:extLst>
              <a:ext uri="{FF2B5EF4-FFF2-40B4-BE49-F238E27FC236}">
                <a16:creationId xmlns:a16="http://schemas.microsoft.com/office/drawing/2014/main" id="{FBB4BEC4-A536-EB8B-63A8-101EF6E07DA6}"/>
              </a:ext>
            </a:extLst>
          </p:cNvPr>
          <p:cNvSpPr txBox="1">
            <a:spLocks noChangeArrowheads="1"/>
          </p:cNvSpPr>
          <p:nvPr/>
        </p:nvSpPr>
        <p:spPr bwMode="auto">
          <a:xfrm>
            <a:off x="287840" y="21918"/>
            <a:ext cx="86995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defTabSz="457200" eaLnBrk="0" hangingPunct="0">
              <a:spcBef>
                <a:spcPct val="20000"/>
              </a:spcBef>
              <a:buFont typeface="Arial" charset="0"/>
              <a:buChar char="•"/>
              <a:defRPr sz="3200">
                <a:solidFill>
                  <a:schemeClr val="tx1"/>
                </a:solidFill>
                <a:latin typeface="Gill Sans MT" pitchFamily="34" charset="0"/>
              </a:defRPr>
            </a:lvl1pPr>
            <a:lvl2pPr marL="742950" indent="-285750" defTabSz="457200" eaLnBrk="0" hangingPunct="0">
              <a:spcBef>
                <a:spcPct val="20000"/>
              </a:spcBef>
              <a:buFont typeface="Arial" charset="0"/>
              <a:buChar char="–"/>
              <a:defRPr sz="2800">
                <a:solidFill>
                  <a:schemeClr val="tx1"/>
                </a:solidFill>
                <a:latin typeface="Gill Sans MT" pitchFamily="34" charset="0"/>
              </a:defRPr>
            </a:lvl2pPr>
            <a:lvl3pPr marL="1143000" indent="-228600" defTabSz="457200" eaLnBrk="0" hangingPunct="0">
              <a:spcBef>
                <a:spcPct val="20000"/>
              </a:spcBef>
              <a:buFont typeface="Arial" charset="0"/>
              <a:buChar char="•"/>
              <a:defRPr sz="2400">
                <a:solidFill>
                  <a:schemeClr val="tx1"/>
                </a:solidFill>
                <a:latin typeface="Gill Sans MT" pitchFamily="34" charset="0"/>
              </a:defRPr>
            </a:lvl3pPr>
            <a:lvl4pPr marL="1600200" indent="-228600" defTabSz="457200" eaLnBrk="0" hangingPunct="0">
              <a:spcBef>
                <a:spcPct val="20000"/>
              </a:spcBef>
              <a:buFont typeface="Arial" charset="0"/>
              <a:buChar char="–"/>
              <a:defRPr sz="2000">
                <a:solidFill>
                  <a:schemeClr val="tx1"/>
                </a:solidFill>
                <a:latin typeface="Gill Sans MT" pitchFamily="34" charset="0"/>
              </a:defRPr>
            </a:lvl4pPr>
            <a:lvl5pPr marL="2057400" indent="-228600" defTabSz="457200" eaLnBrk="0" hangingPunct="0">
              <a:spcBef>
                <a:spcPct val="20000"/>
              </a:spcBef>
              <a:buFont typeface="Arial" charset="0"/>
              <a:buChar char="»"/>
              <a:defRPr sz="2000">
                <a:solidFill>
                  <a:schemeClr val="tx1"/>
                </a:solidFill>
                <a:latin typeface="Gill Sans MT" pitchFamily="34" charset="0"/>
              </a:defRPr>
            </a:lvl5pPr>
            <a:lvl6pPr marL="25146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6pPr>
            <a:lvl7pPr marL="29718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7pPr>
            <a:lvl8pPr marL="34290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8pPr>
            <a:lvl9pPr marL="3886200" indent="-228600" defTabSz="457200" eaLnBrk="0" fontAlgn="base" hangingPunct="0">
              <a:spcBef>
                <a:spcPct val="20000"/>
              </a:spcBef>
              <a:spcAft>
                <a:spcPct val="0"/>
              </a:spcAft>
              <a:buFont typeface="Arial" charset="0"/>
              <a:buChar char="»"/>
              <a:defRPr sz="2000">
                <a:solidFill>
                  <a:schemeClr val="tx1"/>
                </a:solidFill>
                <a:latin typeface="Gill Sans MT" pitchFamily="34" charset="0"/>
              </a:defRPr>
            </a:lvl9pPr>
          </a:lstStyle>
          <a:p>
            <a:pPr eaLnBrk="1" hangingPunct="1">
              <a:spcBef>
                <a:spcPct val="0"/>
              </a:spcBef>
              <a:buFontTx/>
              <a:buNone/>
            </a:pPr>
            <a:r>
              <a:rPr lang="en-US" altLang="en-US" sz="4400" dirty="0">
                <a:latin typeface="+mj-lt"/>
              </a:rPr>
              <a:t>Follow IADR on Social Media</a:t>
            </a:r>
          </a:p>
        </p:txBody>
      </p:sp>
      <p:pic>
        <p:nvPicPr>
          <p:cNvPr id="3" name="Picture 2" descr="A black background with blue text&#10;&#10;AI-generated content may be incorrect.">
            <a:extLst>
              <a:ext uri="{FF2B5EF4-FFF2-40B4-BE49-F238E27FC236}">
                <a16:creationId xmlns:a16="http://schemas.microsoft.com/office/drawing/2014/main" id="{2E6C877D-BF0D-A883-1CA8-EC064A16398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82452" y="1593755"/>
            <a:ext cx="10007982" cy="3815708"/>
          </a:xfrm>
          <a:prstGeom prst="rect">
            <a:avLst/>
          </a:prstGeom>
        </p:spPr>
      </p:pic>
    </p:spTree>
    <p:extLst>
      <p:ext uri="{BB962C8B-B14F-4D97-AF65-F5344CB8AC3E}">
        <p14:creationId xmlns:p14="http://schemas.microsoft.com/office/powerpoint/2010/main" val="26881960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C690B9A1-12ED-E248-8AC5-E66C2DA77E20}"/>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
        <p:nvSpPr>
          <p:cNvPr id="6147" name="Rectangle 3"/>
          <p:cNvSpPr>
            <a:spLocks noGrp="1" noChangeArrowheads="1"/>
          </p:cNvSpPr>
          <p:nvPr>
            <p:ph idx="1"/>
          </p:nvPr>
        </p:nvSpPr>
        <p:spPr>
          <a:xfrm>
            <a:off x="1219200" y="1217802"/>
            <a:ext cx="9753600" cy="4542742"/>
          </a:xfrm>
        </p:spPr>
        <p:txBody>
          <a:bodyPr/>
          <a:lstStyle/>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Scientific Excellence</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science conducted at the highest possible levels of rigor, innovation and </a:t>
            </a:r>
            <a:r>
              <a:rPr lang="en-US" altLang="en-US" sz="2000" dirty="0">
                <a:solidFill>
                  <a:srgbClr val="376092"/>
                </a:solidFill>
                <a:ea typeface="ＭＳ Ｐゴシック" pitchFamily="34" charset="-128"/>
              </a:rPr>
              <a:t>ethics, across disciplines, from discovery science to clinical implementation to global population health.</a:t>
            </a:r>
          </a:p>
          <a:p>
            <a:pPr marL="0" indent="0" eaLnBrk="1" hangingPunct="1">
              <a:spcBef>
                <a:spcPts val="0"/>
              </a:spcBef>
              <a:spcAft>
                <a:spcPts val="0"/>
              </a:spcAft>
              <a:buNone/>
              <a:defRPr/>
            </a:pPr>
            <a:endParaRPr lang="en-US" altLang="en-US" sz="2000" b="1" dirty="0">
              <a:solidFill>
                <a:schemeClr val="accent1">
                  <a:lumMod val="75000"/>
                </a:schemeClr>
              </a:solidFill>
              <a:ea typeface="ＭＳ Ｐゴシック" pitchFamily="34" charset="-128"/>
            </a:endParaRPr>
          </a:p>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Social Responsibility</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the pursuit of science to improve health and well-being for all people, to reduce health inequalities and inequities, and proactively takes actions and positions to improve health.</a:t>
            </a:r>
          </a:p>
          <a:p>
            <a:pPr marL="0" indent="0" eaLnBrk="1" hangingPunct="1">
              <a:spcBef>
                <a:spcPts val="0"/>
              </a:spcBef>
              <a:spcAft>
                <a:spcPts val="0"/>
              </a:spcAft>
              <a:buNone/>
              <a:defRPr/>
            </a:pPr>
            <a:endParaRPr lang="en-US" altLang="en-US" sz="2000" dirty="0">
              <a:solidFill>
                <a:schemeClr val="accent1">
                  <a:lumMod val="75000"/>
                </a:schemeClr>
              </a:solidFill>
              <a:ea typeface="ＭＳ Ｐゴシック" pitchFamily="34" charset="-128"/>
            </a:endParaRPr>
          </a:p>
          <a:p>
            <a:pPr marL="0" indent="0" eaLnBrk="1" hangingPunct="1">
              <a:spcBef>
                <a:spcPts val="0"/>
              </a:spcBef>
              <a:spcAft>
                <a:spcPts val="0"/>
              </a:spcAft>
              <a:buNone/>
              <a:defRPr/>
            </a:pPr>
            <a:r>
              <a:rPr lang="en-US" altLang="en-US" sz="2000" b="1" dirty="0">
                <a:solidFill>
                  <a:schemeClr val="accent1">
                    <a:lumMod val="75000"/>
                  </a:schemeClr>
                </a:solidFill>
                <a:ea typeface="ＭＳ Ｐゴシック" pitchFamily="34" charset="-128"/>
              </a:rPr>
              <a:t>Scientific Community</a:t>
            </a:r>
            <a:br>
              <a:rPr lang="en-US" altLang="en-US" sz="2000" b="1" dirty="0">
                <a:solidFill>
                  <a:schemeClr val="accent1">
                    <a:lumMod val="75000"/>
                  </a:schemeClr>
                </a:solidFill>
                <a:ea typeface="ＭＳ Ｐゴシック" pitchFamily="34" charset="-128"/>
              </a:rPr>
            </a:br>
            <a:r>
              <a:rPr lang="en-US" altLang="en-US" sz="2000" dirty="0">
                <a:solidFill>
                  <a:schemeClr val="accent1">
                    <a:lumMod val="75000"/>
                  </a:schemeClr>
                </a:solidFill>
                <a:ea typeface="ＭＳ Ｐゴシック" pitchFamily="34" charset="-128"/>
              </a:rPr>
              <a:t>IADR values a diverse and inclusive scientific workforce, promotes work-life balance, and supports educational activities and mentoring networks to develop the next generation of scientists.</a:t>
            </a:r>
          </a:p>
        </p:txBody>
      </p:sp>
      <p:sp>
        <p:nvSpPr>
          <p:cNvPr id="7" name="Rectangle 2">
            <a:extLst>
              <a:ext uri="{FF2B5EF4-FFF2-40B4-BE49-F238E27FC236}">
                <a16:creationId xmlns:a16="http://schemas.microsoft.com/office/drawing/2014/main" id="{49525EAB-F0FF-2739-D195-689C7D865B7B}"/>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Values</a:t>
            </a:r>
          </a:p>
        </p:txBody>
      </p:sp>
    </p:spTree>
    <p:extLst>
      <p:ext uri="{BB962C8B-B14F-4D97-AF65-F5344CB8AC3E}">
        <p14:creationId xmlns:p14="http://schemas.microsoft.com/office/powerpoint/2010/main" val="33604438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80506C9-1C47-0249-B2D0-FABBC865CC9B}"/>
              </a:ext>
            </a:extLst>
          </p:cNvPr>
          <p:cNvSpPr>
            <a:spLocks noGrp="1"/>
          </p:cNvSpPr>
          <p:nvPr>
            <p:ph sz="half" idx="4294967295"/>
          </p:nvPr>
        </p:nvSpPr>
        <p:spPr>
          <a:xfrm>
            <a:off x="-147020" y="1011337"/>
            <a:ext cx="3888511" cy="5022570"/>
          </a:xfrm>
          <a:prstGeom prst="rect">
            <a:avLst/>
          </a:prstGeom>
        </p:spPr>
        <p:txBody>
          <a:bodyPr/>
          <a:lstStyle/>
          <a:p>
            <a:pPr marL="457200" lvl="1" indent="0">
              <a:spcBef>
                <a:spcPts val="0"/>
              </a:spcBef>
              <a:buNone/>
            </a:pPr>
            <a:r>
              <a:rPr lang="en-US" sz="1600" b="1" dirty="0">
                <a:solidFill>
                  <a:srgbClr val="44546A"/>
                </a:solidFill>
              </a:rPr>
              <a:t>President</a:t>
            </a:r>
            <a:br>
              <a:rPr lang="en-US" sz="1600" b="1" dirty="0">
                <a:solidFill>
                  <a:srgbClr val="44546A"/>
                </a:solidFill>
              </a:rPr>
            </a:br>
            <a:r>
              <a:rPr lang="en-US" sz="1600" dirty="0">
                <a:solidFill>
                  <a:srgbClr val="44546A"/>
                </a:solidFill>
              </a:rPr>
              <a:t>Satoshi </a:t>
            </a:r>
            <a:r>
              <a:rPr lang="en-US" sz="1600" dirty="0" err="1">
                <a:solidFill>
                  <a:srgbClr val="44546A"/>
                </a:solidFill>
              </a:rPr>
              <a:t>Imazato</a:t>
            </a:r>
            <a:r>
              <a:rPr lang="en-US" sz="1600" dirty="0">
                <a:solidFill>
                  <a:srgbClr val="44546A"/>
                </a:solidFill>
              </a:rPr>
              <a:t>, Osaka University, Japan</a:t>
            </a:r>
            <a:br>
              <a:rPr lang="en-US" sz="1600" dirty="0">
                <a:solidFill>
                  <a:srgbClr val="44546A"/>
                </a:solidFill>
              </a:rPr>
            </a:br>
            <a:endParaRPr lang="en-US" sz="700" dirty="0">
              <a:solidFill>
                <a:srgbClr val="44546A"/>
              </a:solidFill>
            </a:endParaRPr>
          </a:p>
          <a:p>
            <a:pPr marL="457200" lvl="1" indent="0">
              <a:spcBef>
                <a:spcPts val="0"/>
              </a:spcBef>
              <a:buNone/>
            </a:pPr>
            <a:r>
              <a:rPr lang="en-US" sz="1600" b="1" dirty="0">
                <a:solidFill>
                  <a:srgbClr val="44546A"/>
                </a:solidFill>
              </a:rPr>
              <a:t>President-elect</a:t>
            </a:r>
            <a:br>
              <a:rPr lang="en-US" sz="1600" dirty="0">
                <a:solidFill>
                  <a:srgbClr val="44546A"/>
                </a:solidFill>
              </a:rPr>
            </a:br>
            <a:r>
              <a:rPr lang="en-US" sz="1600" dirty="0">
                <a:solidFill>
                  <a:srgbClr val="44546A"/>
                </a:solidFill>
              </a:rPr>
              <a:t>Pamela Yelick, Tufts University, Boston, MA, USA</a:t>
            </a:r>
          </a:p>
          <a:p>
            <a:pPr marL="457200" lvl="1" indent="0">
              <a:spcBef>
                <a:spcPts val="0"/>
              </a:spcBef>
              <a:buNone/>
            </a:pPr>
            <a:endParaRPr lang="en-US" sz="700" dirty="0">
              <a:solidFill>
                <a:srgbClr val="44546A"/>
              </a:solidFill>
            </a:endParaRPr>
          </a:p>
          <a:p>
            <a:pPr marL="457200" lvl="1" indent="0">
              <a:spcBef>
                <a:spcPts val="0"/>
              </a:spcBef>
              <a:buNone/>
            </a:pPr>
            <a:r>
              <a:rPr lang="en-US" sz="1600" b="1" dirty="0">
                <a:solidFill>
                  <a:srgbClr val="44546A"/>
                </a:solidFill>
              </a:rPr>
              <a:t>Vice-president</a:t>
            </a:r>
            <a:br>
              <a:rPr lang="en-US" sz="1600" b="1" dirty="0">
                <a:solidFill>
                  <a:srgbClr val="44546A"/>
                </a:solidFill>
              </a:rPr>
            </a:br>
            <a:r>
              <a:rPr lang="en-US" sz="1600" dirty="0">
                <a:solidFill>
                  <a:srgbClr val="44546A"/>
                </a:solidFill>
              </a:rPr>
              <a:t>Jennifer Gallagher, King’s College London, England, UK</a:t>
            </a:r>
          </a:p>
          <a:p>
            <a:pPr marL="457200" lvl="1" indent="0">
              <a:spcBef>
                <a:spcPts val="0"/>
              </a:spcBef>
              <a:buNone/>
            </a:pPr>
            <a:endParaRPr lang="en-US" sz="700" b="1" dirty="0">
              <a:solidFill>
                <a:srgbClr val="44546A"/>
              </a:solidFill>
            </a:endParaRPr>
          </a:p>
          <a:p>
            <a:pPr marL="457200" lvl="1" indent="0">
              <a:spcBef>
                <a:spcPts val="0"/>
              </a:spcBef>
              <a:buNone/>
            </a:pPr>
            <a:r>
              <a:rPr lang="en-US" sz="1600" b="1" dirty="0">
                <a:solidFill>
                  <a:srgbClr val="44546A"/>
                </a:solidFill>
              </a:rPr>
              <a:t>Immediate Past President</a:t>
            </a:r>
            <a:br>
              <a:rPr lang="en-US" sz="1600" dirty="0">
                <a:solidFill>
                  <a:srgbClr val="44546A"/>
                </a:solidFill>
              </a:rPr>
            </a:br>
            <a:r>
              <a:rPr lang="en-US" sz="1600" dirty="0">
                <a:solidFill>
                  <a:srgbClr val="44546A"/>
                </a:solidFill>
              </a:rPr>
              <a:t>Ophir Klein, Cedars-Sinai, Los Angeles, CA, USA</a:t>
            </a:r>
          </a:p>
          <a:p>
            <a:pPr marL="457200" lvl="1" indent="0">
              <a:spcBef>
                <a:spcPts val="0"/>
              </a:spcBef>
              <a:buNone/>
            </a:pPr>
            <a:r>
              <a:rPr lang="en-US" sz="900" b="1" i="1" dirty="0">
                <a:solidFill>
                  <a:srgbClr val="44546A"/>
                </a:solidFill>
              </a:rPr>
              <a:t> </a:t>
            </a:r>
          </a:p>
          <a:p>
            <a:pPr marL="457200" lvl="1" indent="0">
              <a:spcBef>
                <a:spcPts val="0"/>
              </a:spcBef>
              <a:buNone/>
            </a:pPr>
            <a:r>
              <a:rPr lang="en-US" sz="1600" b="1" dirty="0">
                <a:solidFill>
                  <a:srgbClr val="44546A"/>
                </a:solidFill>
              </a:rPr>
              <a:t>Treasurer</a:t>
            </a:r>
            <a:br>
              <a:rPr lang="en-US" sz="1600" dirty="0">
                <a:solidFill>
                  <a:srgbClr val="44546A"/>
                </a:solidFill>
              </a:rPr>
            </a:br>
            <a:r>
              <a:rPr lang="en-US" sz="1600" dirty="0">
                <a:solidFill>
                  <a:srgbClr val="44546A"/>
                </a:solidFill>
              </a:rPr>
              <a:t>Alvaro Della Bona, University of </a:t>
            </a:r>
            <a:r>
              <a:rPr lang="en-US" sz="1600" dirty="0" err="1">
                <a:solidFill>
                  <a:srgbClr val="44546A"/>
                </a:solidFill>
              </a:rPr>
              <a:t>Passo</a:t>
            </a:r>
            <a:r>
              <a:rPr lang="en-US" sz="1600" dirty="0">
                <a:solidFill>
                  <a:srgbClr val="44546A"/>
                </a:solidFill>
              </a:rPr>
              <a:t> Fundo, Brazil</a:t>
            </a:r>
          </a:p>
          <a:p>
            <a:pPr marL="457200" lvl="1" indent="0">
              <a:spcBef>
                <a:spcPts val="0"/>
              </a:spcBef>
              <a:buNone/>
            </a:pPr>
            <a:r>
              <a:rPr lang="en-US" sz="900" b="1" i="1" dirty="0">
                <a:solidFill>
                  <a:srgbClr val="44546A"/>
                </a:solidFill>
              </a:rPr>
              <a:t> </a:t>
            </a:r>
          </a:p>
          <a:p>
            <a:pPr marL="457200" lvl="1" indent="0">
              <a:spcBef>
                <a:spcPts val="0"/>
              </a:spcBef>
              <a:buNone/>
            </a:pPr>
            <a:endParaRPr lang="en-US" sz="1600" dirty="0">
              <a:solidFill>
                <a:srgbClr val="44546A"/>
              </a:solidFill>
            </a:endParaRPr>
          </a:p>
        </p:txBody>
      </p:sp>
      <p:sp>
        <p:nvSpPr>
          <p:cNvPr id="4" name="Content Placeholder 3">
            <a:extLst>
              <a:ext uri="{FF2B5EF4-FFF2-40B4-BE49-F238E27FC236}">
                <a16:creationId xmlns:a16="http://schemas.microsoft.com/office/drawing/2014/main" id="{3D40673C-E960-E641-BA10-F1056E68799F}"/>
              </a:ext>
            </a:extLst>
          </p:cNvPr>
          <p:cNvSpPr>
            <a:spLocks noGrp="1"/>
          </p:cNvSpPr>
          <p:nvPr>
            <p:ph sz="half" idx="4294967295"/>
          </p:nvPr>
        </p:nvSpPr>
        <p:spPr>
          <a:xfrm>
            <a:off x="3581124" y="933846"/>
            <a:ext cx="4403932" cy="5490638"/>
          </a:xfrm>
          <a:prstGeom prst="rect">
            <a:avLst/>
          </a:prstGeom>
        </p:spPr>
        <p:txBody>
          <a:bodyPr/>
          <a:lstStyle/>
          <a:p>
            <a:pPr marL="457200" lvl="1" indent="0">
              <a:spcBef>
                <a:spcPts val="0"/>
              </a:spcBef>
              <a:buNone/>
            </a:pPr>
            <a:endParaRPr lang="en-US" sz="600" dirty="0">
              <a:solidFill>
                <a:srgbClr val="44546A"/>
              </a:solidFill>
            </a:endParaRPr>
          </a:p>
          <a:p>
            <a:pPr marL="457200" lvl="1" indent="0">
              <a:spcBef>
                <a:spcPts val="0"/>
              </a:spcBef>
              <a:buNone/>
            </a:pPr>
            <a:r>
              <a:rPr lang="en-US" sz="1600" b="1" dirty="0">
                <a:solidFill>
                  <a:srgbClr val="44546A"/>
                </a:solidFill>
              </a:rPr>
              <a:t>Regional Board Member, Africa/Middle East Region</a:t>
            </a:r>
          </a:p>
          <a:p>
            <a:pPr marL="457200" lvl="1" indent="0">
              <a:spcBef>
                <a:spcPts val="0"/>
              </a:spcBef>
              <a:buNone/>
            </a:pPr>
            <a:r>
              <a:rPr lang="en-US" sz="1600" dirty="0" err="1">
                <a:solidFill>
                  <a:srgbClr val="44546A"/>
                </a:solidFill>
              </a:rPr>
              <a:t>Sadika</a:t>
            </a:r>
            <a:r>
              <a:rPr lang="en-US" sz="1600" dirty="0">
                <a:solidFill>
                  <a:srgbClr val="44546A"/>
                </a:solidFill>
              </a:rPr>
              <a:t> Khan, University of Western Cape, Cape Town, South Africa</a:t>
            </a:r>
          </a:p>
          <a:p>
            <a:pPr marL="457200" lvl="1" indent="0">
              <a:spcBef>
                <a:spcPts val="0"/>
              </a:spcBef>
              <a:buNone/>
            </a:pPr>
            <a:endParaRPr lang="en-US" sz="700" b="1" dirty="0">
              <a:solidFill>
                <a:srgbClr val="44546A"/>
              </a:solidFill>
            </a:endParaRPr>
          </a:p>
          <a:p>
            <a:pPr marL="457200" lvl="1" indent="0">
              <a:spcBef>
                <a:spcPts val="0"/>
              </a:spcBef>
              <a:buNone/>
            </a:pPr>
            <a:r>
              <a:rPr lang="en-US" sz="1600" b="1" dirty="0">
                <a:solidFill>
                  <a:srgbClr val="44546A"/>
                </a:solidFill>
              </a:rPr>
              <a:t>Regional Board Member - Asia/Pacific Region</a:t>
            </a:r>
          </a:p>
          <a:p>
            <a:pPr marL="457200" lvl="1" indent="0">
              <a:spcBef>
                <a:spcPts val="0"/>
              </a:spcBef>
              <a:buNone/>
            </a:pPr>
            <a:r>
              <a:rPr lang="en-US" sz="1600" dirty="0">
                <a:solidFill>
                  <a:srgbClr val="44546A"/>
                </a:solidFill>
              </a:rPr>
              <a:t>Yong-Ouk You, </a:t>
            </a:r>
            <a:r>
              <a:rPr lang="en-US" sz="1600" dirty="0" err="1">
                <a:solidFill>
                  <a:srgbClr val="44546A"/>
                </a:solidFill>
              </a:rPr>
              <a:t>Wonkwang</a:t>
            </a:r>
            <a:r>
              <a:rPr lang="en-US" sz="1600" dirty="0">
                <a:solidFill>
                  <a:srgbClr val="44546A"/>
                </a:solidFill>
              </a:rPr>
              <a:t> University, </a:t>
            </a:r>
            <a:r>
              <a:rPr lang="en-US" sz="1600" dirty="0" err="1">
                <a:solidFill>
                  <a:srgbClr val="44546A"/>
                </a:solidFill>
              </a:rPr>
              <a:t>Iksan</a:t>
            </a:r>
            <a:r>
              <a:rPr lang="en-US" sz="1600" dirty="0">
                <a:solidFill>
                  <a:srgbClr val="44546A"/>
                </a:solidFill>
              </a:rPr>
              <a:t>, Republic of Korea</a:t>
            </a:r>
          </a:p>
          <a:p>
            <a:pPr marL="457200" lvl="1" indent="0">
              <a:spcBef>
                <a:spcPts val="0"/>
              </a:spcBef>
              <a:buNone/>
            </a:pPr>
            <a:endParaRPr lang="en-US" sz="700" b="1" dirty="0">
              <a:solidFill>
                <a:srgbClr val="44546A"/>
              </a:solidFill>
            </a:endParaRPr>
          </a:p>
          <a:p>
            <a:pPr marL="457200" lvl="1" indent="0">
              <a:spcBef>
                <a:spcPts val="0"/>
              </a:spcBef>
              <a:buNone/>
            </a:pPr>
            <a:r>
              <a:rPr lang="en-US" sz="1600" b="1" dirty="0">
                <a:solidFill>
                  <a:srgbClr val="44546A"/>
                </a:solidFill>
              </a:rPr>
              <a:t>Regional Board Member - Pan European Region</a:t>
            </a:r>
          </a:p>
          <a:p>
            <a:pPr marL="457200" lvl="1" indent="0">
              <a:spcBef>
                <a:spcPts val="0"/>
              </a:spcBef>
              <a:buNone/>
            </a:pPr>
            <a:r>
              <a:rPr lang="en-US" sz="1600" dirty="0">
                <a:solidFill>
                  <a:srgbClr val="44546A"/>
                </a:solidFill>
              </a:rPr>
              <a:t>Marcello Riggio, University of Glasgow, Scotland </a:t>
            </a:r>
          </a:p>
          <a:p>
            <a:pPr marL="457200" lvl="1" indent="0">
              <a:spcBef>
                <a:spcPts val="0"/>
              </a:spcBef>
              <a:buNone/>
            </a:pPr>
            <a:endParaRPr lang="en-US" sz="700" dirty="0">
              <a:solidFill>
                <a:srgbClr val="44546A"/>
              </a:solidFill>
            </a:endParaRPr>
          </a:p>
          <a:p>
            <a:pPr marL="457200" lvl="1" indent="0">
              <a:spcBef>
                <a:spcPts val="0"/>
              </a:spcBef>
              <a:buNone/>
            </a:pPr>
            <a:r>
              <a:rPr lang="es-ES" sz="1600" b="1" dirty="0">
                <a:solidFill>
                  <a:srgbClr val="44546A"/>
                </a:solidFill>
              </a:rPr>
              <a:t>Regional </a:t>
            </a:r>
            <a:r>
              <a:rPr lang="es-ES" sz="1600" b="1" dirty="0" err="1">
                <a:solidFill>
                  <a:srgbClr val="44546A"/>
                </a:solidFill>
              </a:rPr>
              <a:t>Board</a:t>
            </a:r>
            <a:r>
              <a:rPr lang="es-ES" sz="1600" b="1" dirty="0">
                <a:solidFill>
                  <a:srgbClr val="44546A"/>
                </a:solidFill>
              </a:rPr>
              <a:t> Member - </a:t>
            </a:r>
            <a:r>
              <a:rPr lang="es-ES" sz="1600" b="1" dirty="0" err="1">
                <a:solidFill>
                  <a:srgbClr val="44546A"/>
                </a:solidFill>
              </a:rPr>
              <a:t>Latin</a:t>
            </a:r>
            <a:r>
              <a:rPr lang="es-ES" sz="1600" b="1" dirty="0">
                <a:solidFill>
                  <a:srgbClr val="44546A"/>
                </a:solidFill>
              </a:rPr>
              <a:t> American </a:t>
            </a:r>
            <a:r>
              <a:rPr lang="es-ES" sz="1600" b="1" dirty="0" err="1">
                <a:solidFill>
                  <a:srgbClr val="44546A"/>
                </a:solidFill>
              </a:rPr>
              <a:t>Region</a:t>
            </a:r>
            <a:r>
              <a:rPr lang="es-ES" sz="1600" b="1" dirty="0">
                <a:solidFill>
                  <a:srgbClr val="44546A"/>
                </a:solidFill>
              </a:rPr>
              <a:t> </a:t>
            </a:r>
          </a:p>
          <a:p>
            <a:pPr marL="457200" lvl="1" indent="0">
              <a:spcBef>
                <a:spcPts val="0"/>
              </a:spcBef>
              <a:buNone/>
            </a:pPr>
            <a:r>
              <a:rPr lang="es-ES" sz="1600" dirty="0">
                <a:solidFill>
                  <a:srgbClr val="44546A"/>
                </a:solidFill>
              </a:rPr>
              <a:t>Gabriel </a:t>
            </a:r>
            <a:r>
              <a:rPr lang="es-ES" sz="1600" dirty="0" err="1">
                <a:solidFill>
                  <a:srgbClr val="44546A"/>
                </a:solidFill>
              </a:rPr>
              <a:t>Sanchez</a:t>
            </a:r>
            <a:r>
              <a:rPr lang="es-ES" sz="1600" dirty="0">
                <a:solidFill>
                  <a:srgbClr val="44546A"/>
                </a:solidFill>
              </a:rPr>
              <a:t>, Universidad de Buenos Aires, Argentina</a:t>
            </a:r>
          </a:p>
          <a:p>
            <a:pPr marL="457200" lvl="1" indent="0">
              <a:spcBef>
                <a:spcPts val="0"/>
              </a:spcBef>
              <a:buNone/>
            </a:pPr>
            <a:endParaRPr lang="en-US" sz="700" b="1" dirty="0">
              <a:solidFill>
                <a:srgbClr val="44546A"/>
              </a:solidFill>
            </a:endParaRPr>
          </a:p>
          <a:p>
            <a:pPr marL="457200" lvl="1" indent="0">
              <a:spcBef>
                <a:spcPts val="0"/>
              </a:spcBef>
              <a:buNone/>
            </a:pPr>
            <a:r>
              <a:rPr lang="en-US" sz="1600" b="1" dirty="0">
                <a:solidFill>
                  <a:srgbClr val="44546A"/>
                </a:solidFill>
              </a:rPr>
              <a:t>Regional Board Member - North American Region</a:t>
            </a:r>
          </a:p>
          <a:p>
            <a:pPr marL="457200" lvl="1" indent="0">
              <a:spcBef>
                <a:spcPts val="0"/>
              </a:spcBef>
              <a:buNone/>
            </a:pPr>
            <a:r>
              <a:rPr lang="en-US" sz="1600" dirty="0">
                <a:solidFill>
                  <a:srgbClr val="44546A"/>
                </a:solidFill>
              </a:rPr>
              <a:t>Olga Baker, University of Missouri-Columbia, USA</a:t>
            </a:r>
          </a:p>
          <a:p>
            <a:pPr marL="457200" lvl="1" indent="0">
              <a:spcBef>
                <a:spcPts val="0"/>
              </a:spcBef>
              <a:buNone/>
            </a:pPr>
            <a:endParaRPr lang="es-ES" sz="1600" dirty="0">
              <a:solidFill>
                <a:srgbClr val="44546A"/>
              </a:solidFill>
            </a:endParaRPr>
          </a:p>
          <a:p>
            <a:pPr marL="457200" lvl="1" indent="0">
              <a:spcBef>
                <a:spcPts val="0"/>
              </a:spcBef>
              <a:buNone/>
            </a:pPr>
            <a:endParaRPr lang="en-US" sz="700" dirty="0">
              <a:solidFill>
                <a:srgbClr val="44546A"/>
              </a:solidFill>
            </a:endParaRPr>
          </a:p>
        </p:txBody>
      </p:sp>
      <p:sp>
        <p:nvSpPr>
          <p:cNvPr id="8" name="Rectangle 2">
            <a:extLst>
              <a:ext uri="{FF2B5EF4-FFF2-40B4-BE49-F238E27FC236}">
                <a16:creationId xmlns:a16="http://schemas.microsoft.com/office/drawing/2014/main" id="{56BCAB15-2DF7-A44F-06D9-DE70E6F4D39C}"/>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Board of Directors</a:t>
            </a:r>
          </a:p>
        </p:txBody>
      </p:sp>
      <p:sp>
        <p:nvSpPr>
          <p:cNvPr id="9" name="Content Placeholder 3">
            <a:extLst>
              <a:ext uri="{FF2B5EF4-FFF2-40B4-BE49-F238E27FC236}">
                <a16:creationId xmlns:a16="http://schemas.microsoft.com/office/drawing/2014/main" id="{38B06879-1A98-E53A-F8EC-54663F9B4BE9}"/>
              </a:ext>
            </a:extLst>
          </p:cNvPr>
          <p:cNvSpPr txBox="1">
            <a:spLocks/>
          </p:cNvSpPr>
          <p:nvPr/>
        </p:nvSpPr>
        <p:spPr>
          <a:xfrm>
            <a:off x="7788068" y="967282"/>
            <a:ext cx="4403932" cy="5141417"/>
          </a:xfrm>
          <a:prstGeom prst="rect">
            <a:avLst/>
          </a:prstGeom>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spcBef>
                <a:spcPts val="0"/>
              </a:spcBef>
              <a:buFont typeface="Arial" charset="0"/>
              <a:buNone/>
            </a:pPr>
            <a:r>
              <a:rPr lang="en-US" sz="1600" b="1" dirty="0">
                <a:solidFill>
                  <a:srgbClr val="44546A"/>
                </a:solidFill>
              </a:rPr>
              <a:t>Young Investigator Representative </a:t>
            </a:r>
          </a:p>
          <a:p>
            <a:pPr marL="457200" lvl="1" indent="0">
              <a:spcBef>
                <a:spcPts val="0"/>
              </a:spcBef>
              <a:buFont typeface="Arial" charset="0"/>
              <a:buNone/>
            </a:pPr>
            <a:r>
              <a:rPr lang="en-US" sz="1600" dirty="0">
                <a:solidFill>
                  <a:srgbClr val="44546A"/>
                </a:solidFill>
              </a:rPr>
              <a:t>Gustavo Nascimento, National Dental Research Institute Singapore</a:t>
            </a:r>
          </a:p>
          <a:p>
            <a:pPr marL="457200" lvl="1" indent="0">
              <a:spcBef>
                <a:spcPts val="0"/>
              </a:spcBef>
              <a:buFont typeface="Arial" charset="0"/>
              <a:buNone/>
            </a:pPr>
            <a:endParaRPr lang="en-US" sz="700" b="1" dirty="0">
              <a:solidFill>
                <a:srgbClr val="44546A"/>
              </a:solidFill>
            </a:endParaRPr>
          </a:p>
          <a:p>
            <a:pPr marL="457200" lvl="1" indent="0">
              <a:spcBef>
                <a:spcPts val="0"/>
              </a:spcBef>
              <a:buFont typeface="Arial" charset="0"/>
              <a:buNone/>
            </a:pPr>
            <a:r>
              <a:rPr lang="en-US" sz="1600" b="1" dirty="0">
                <a:solidFill>
                  <a:srgbClr val="44546A"/>
                </a:solidFill>
              </a:rPr>
              <a:t>Young Investigator Representative </a:t>
            </a:r>
          </a:p>
          <a:p>
            <a:pPr marL="457200" lvl="1" indent="0">
              <a:spcBef>
                <a:spcPts val="0"/>
              </a:spcBef>
              <a:buFont typeface="Arial" charset="0"/>
              <a:buNone/>
            </a:pPr>
            <a:r>
              <a:rPr lang="en-US" sz="1600" dirty="0">
                <a:solidFill>
                  <a:srgbClr val="44546A"/>
                </a:solidFill>
              </a:rPr>
              <a:t>Fatemeh Momen-</a:t>
            </a:r>
            <a:r>
              <a:rPr lang="en-US" sz="1600" dirty="0" err="1">
                <a:solidFill>
                  <a:srgbClr val="44546A"/>
                </a:solidFill>
              </a:rPr>
              <a:t>Heravi</a:t>
            </a:r>
            <a:r>
              <a:rPr lang="en-US" sz="1600" dirty="0">
                <a:solidFill>
                  <a:srgbClr val="44546A"/>
                </a:solidFill>
              </a:rPr>
              <a:t>, Columbia University, New York, USA </a:t>
            </a:r>
          </a:p>
          <a:p>
            <a:pPr marL="457200" lvl="1" indent="0">
              <a:spcBef>
                <a:spcPts val="0"/>
              </a:spcBef>
              <a:buFont typeface="Arial" charset="0"/>
              <a:buNone/>
            </a:pPr>
            <a:endParaRPr lang="en-US" sz="600" dirty="0">
              <a:solidFill>
                <a:srgbClr val="44546A"/>
              </a:solidFill>
            </a:endParaRPr>
          </a:p>
          <a:p>
            <a:pPr marL="457200" lvl="1" indent="0">
              <a:spcBef>
                <a:spcPts val="0"/>
              </a:spcBef>
              <a:buNone/>
            </a:pPr>
            <a:r>
              <a:rPr lang="en-US" sz="1600" b="1" i="1" dirty="0">
                <a:solidFill>
                  <a:srgbClr val="44546A"/>
                </a:solidFill>
              </a:rPr>
              <a:t>JDR </a:t>
            </a:r>
            <a:r>
              <a:rPr lang="en-US" sz="1600" b="1" dirty="0">
                <a:solidFill>
                  <a:srgbClr val="44546A"/>
                </a:solidFill>
              </a:rPr>
              <a:t>Editor-in-Chief</a:t>
            </a:r>
            <a:br>
              <a:rPr lang="en-US" sz="1600" dirty="0">
                <a:solidFill>
                  <a:srgbClr val="44546A"/>
                </a:solidFill>
              </a:rPr>
            </a:br>
            <a:r>
              <a:rPr lang="en-US" sz="1600" dirty="0">
                <a:solidFill>
                  <a:srgbClr val="44546A"/>
                </a:solidFill>
              </a:rPr>
              <a:t>Nicholas Jakubovics, Newcastle University, England, UK</a:t>
            </a:r>
          </a:p>
          <a:p>
            <a:pPr marL="457200" lvl="1" indent="0">
              <a:spcBef>
                <a:spcPts val="0"/>
              </a:spcBef>
              <a:buNone/>
            </a:pPr>
            <a:endParaRPr lang="en-US" sz="700" dirty="0">
              <a:solidFill>
                <a:srgbClr val="44546A"/>
              </a:solidFill>
            </a:endParaRPr>
          </a:p>
          <a:p>
            <a:pPr marL="457200" lvl="1" indent="0">
              <a:spcBef>
                <a:spcPts val="0"/>
              </a:spcBef>
              <a:buNone/>
            </a:pPr>
            <a:r>
              <a:rPr lang="en-US" sz="1600" b="1" i="1" dirty="0">
                <a:solidFill>
                  <a:srgbClr val="44546A"/>
                </a:solidFill>
              </a:rPr>
              <a:t>JDR CTR </a:t>
            </a:r>
            <a:r>
              <a:rPr lang="en-US" sz="1600" b="1" dirty="0">
                <a:solidFill>
                  <a:srgbClr val="44546A"/>
                </a:solidFill>
              </a:rPr>
              <a:t>Editor-in-Chief</a:t>
            </a:r>
          </a:p>
          <a:p>
            <a:pPr marL="457200" lvl="1" indent="0">
              <a:spcBef>
                <a:spcPts val="0"/>
              </a:spcBef>
              <a:buNone/>
            </a:pPr>
            <a:r>
              <a:rPr lang="en-US" sz="1600" dirty="0">
                <a:solidFill>
                  <a:srgbClr val="44546A"/>
                </a:solidFill>
              </a:rPr>
              <a:t>Jocelyne Feine, McGill University, Montreal, Canada</a:t>
            </a:r>
          </a:p>
          <a:p>
            <a:pPr marL="457200" lvl="1" indent="0">
              <a:spcBef>
                <a:spcPts val="0"/>
              </a:spcBef>
              <a:buFont typeface="Arial" charset="0"/>
              <a:buNone/>
            </a:pPr>
            <a:endParaRPr lang="en-US" sz="700" dirty="0">
              <a:solidFill>
                <a:srgbClr val="44546A"/>
              </a:solidFill>
            </a:endParaRPr>
          </a:p>
          <a:p>
            <a:pPr marL="457200" lvl="1" indent="0">
              <a:spcBef>
                <a:spcPts val="0"/>
              </a:spcBef>
              <a:buFont typeface="Arial" charset="0"/>
              <a:buNone/>
            </a:pPr>
            <a:r>
              <a:rPr lang="en-US" sz="1600" b="1" dirty="0">
                <a:solidFill>
                  <a:srgbClr val="44546A"/>
                </a:solidFill>
              </a:rPr>
              <a:t>Chief Executive Officer</a:t>
            </a:r>
            <a:br>
              <a:rPr lang="en-US" sz="1600" dirty="0">
                <a:solidFill>
                  <a:srgbClr val="44546A"/>
                </a:solidFill>
              </a:rPr>
            </a:br>
            <a:r>
              <a:rPr lang="en-US" sz="1600" dirty="0">
                <a:solidFill>
                  <a:srgbClr val="44546A"/>
                </a:solidFill>
              </a:rPr>
              <a:t>Christopher H. Fox, IADR, Alexandria, </a:t>
            </a:r>
            <a:br>
              <a:rPr lang="en-US" sz="1600" dirty="0">
                <a:solidFill>
                  <a:srgbClr val="44546A"/>
                </a:solidFill>
              </a:rPr>
            </a:br>
            <a:r>
              <a:rPr lang="en-US" sz="1600" dirty="0">
                <a:solidFill>
                  <a:srgbClr val="44546A"/>
                </a:solidFill>
              </a:rPr>
              <a:t>VA, USA</a:t>
            </a:r>
          </a:p>
          <a:p>
            <a:pPr marL="457200" lvl="1" indent="0">
              <a:spcBef>
                <a:spcPts val="0"/>
              </a:spcBef>
              <a:buFont typeface="Arial" charset="0"/>
              <a:buNone/>
            </a:pPr>
            <a:endParaRPr lang="en-US" sz="1600" dirty="0">
              <a:solidFill>
                <a:srgbClr val="44546A"/>
              </a:solidFill>
            </a:endParaRPr>
          </a:p>
          <a:p>
            <a:pPr marL="457200" lvl="1" indent="0">
              <a:spcBef>
                <a:spcPts val="0"/>
              </a:spcBef>
              <a:buFont typeface="Arial" charset="0"/>
              <a:buNone/>
            </a:pPr>
            <a:endParaRPr lang="en-US" sz="1600" dirty="0">
              <a:solidFill>
                <a:srgbClr val="44546A"/>
              </a:solidFill>
            </a:endParaRPr>
          </a:p>
          <a:p>
            <a:pPr marL="457200" lvl="1" indent="0">
              <a:spcBef>
                <a:spcPts val="0"/>
              </a:spcBef>
              <a:buFont typeface="Arial" charset="0"/>
              <a:buNone/>
            </a:pPr>
            <a:r>
              <a:rPr lang="en-US" sz="1600" dirty="0">
                <a:solidFill>
                  <a:srgbClr val="44546A"/>
                </a:solidFill>
              </a:rPr>
              <a:t> </a:t>
            </a:r>
          </a:p>
        </p:txBody>
      </p:sp>
    </p:spTree>
    <p:extLst>
      <p:ext uri="{BB962C8B-B14F-4D97-AF65-F5344CB8AC3E}">
        <p14:creationId xmlns:p14="http://schemas.microsoft.com/office/powerpoint/2010/main" val="306380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white world map with shadow&#10;&#10;Description automatically generated">
            <a:extLst>
              <a:ext uri="{FF2B5EF4-FFF2-40B4-BE49-F238E27FC236}">
                <a16:creationId xmlns:a16="http://schemas.microsoft.com/office/drawing/2014/main" id="{B55CEF53-C194-EE55-F234-2E9CA5F242BD}"/>
              </a:ext>
            </a:extLst>
          </p:cNvPr>
          <p:cNvPicPr>
            <a:picLocks noChangeAspect="1"/>
          </p:cNvPicPr>
          <p:nvPr/>
        </p:nvPicPr>
        <p:blipFill rotWithShape="1">
          <a:blip r:embed="rId3">
            <a:alphaModFix amt="35000"/>
            <a:extLst>
              <a:ext uri="{28A0092B-C50C-407E-A947-70E740481C1C}">
                <a14:useLocalDpi xmlns:a14="http://schemas.microsoft.com/office/drawing/2010/main" val="0"/>
              </a:ext>
            </a:extLst>
          </a:blip>
          <a:srcRect r="3177" b="3603"/>
          <a:stretch/>
        </p:blipFill>
        <p:spPr>
          <a:xfrm>
            <a:off x="0" y="0"/>
            <a:ext cx="12192000" cy="6857999"/>
          </a:xfrm>
          <a:prstGeom prst="rect">
            <a:avLst/>
          </a:prstGeom>
        </p:spPr>
      </p:pic>
      <p:graphicFrame>
        <p:nvGraphicFramePr>
          <p:cNvPr id="4" name="Content Placeholder 6">
            <a:extLst>
              <a:ext uri="{FF2B5EF4-FFF2-40B4-BE49-F238E27FC236}">
                <a16:creationId xmlns:a16="http://schemas.microsoft.com/office/drawing/2014/main" id="{718EE319-25A4-635C-3F55-EE4202DEF591}"/>
              </a:ext>
            </a:extLst>
          </p:cNvPr>
          <p:cNvGraphicFramePr>
            <a:graphicFrameLocks/>
          </p:cNvGraphicFramePr>
          <p:nvPr>
            <p:extLst>
              <p:ext uri="{D42A27DB-BD31-4B8C-83A1-F6EECF244321}">
                <p14:modId xmlns:p14="http://schemas.microsoft.com/office/powerpoint/2010/main" val="165211443"/>
              </p:ext>
            </p:extLst>
          </p:nvPr>
        </p:nvGraphicFramePr>
        <p:xfrm>
          <a:off x="2016964" y="770801"/>
          <a:ext cx="8229600" cy="216295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TextBox 7">
            <a:extLst>
              <a:ext uri="{FF2B5EF4-FFF2-40B4-BE49-F238E27FC236}">
                <a16:creationId xmlns:a16="http://schemas.microsoft.com/office/drawing/2014/main" id="{F1B46C79-C64A-B316-EF82-76AFAB1E9601}"/>
              </a:ext>
            </a:extLst>
          </p:cNvPr>
          <p:cNvSpPr txBox="1">
            <a:spLocks noChangeArrowheads="1"/>
          </p:cNvSpPr>
          <p:nvPr/>
        </p:nvSpPr>
        <p:spPr bwMode="auto">
          <a:xfrm>
            <a:off x="7360054" y="2472456"/>
            <a:ext cx="954107"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AADOCR</a:t>
            </a:r>
          </a:p>
          <a:p>
            <a:pPr eaLnBrk="1" hangingPunct="1"/>
            <a:r>
              <a:rPr lang="en-US" altLang="en-US" sz="1400">
                <a:latin typeface="Arial" panose="020B0604020202020204" pitchFamily="34" charset="0"/>
                <a:cs typeface="Arial" panose="020B0604020202020204" pitchFamily="34" charset="0"/>
              </a:rPr>
              <a:t>CADR</a:t>
            </a:r>
          </a:p>
          <a:p>
            <a:pPr eaLnBrk="1" hangingPunct="1"/>
            <a:r>
              <a:rPr lang="en-US" altLang="en-US" sz="1400">
                <a:latin typeface="Arial" panose="020B0604020202020204" pitchFamily="34" charset="0"/>
                <a:cs typeface="Arial" panose="020B0604020202020204" pitchFamily="34" charset="0"/>
              </a:rPr>
              <a:t>Mexican</a:t>
            </a:r>
          </a:p>
        </p:txBody>
      </p:sp>
      <p:sp>
        <p:nvSpPr>
          <p:cNvPr id="6" name="TextBox 8">
            <a:extLst>
              <a:ext uri="{FF2B5EF4-FFF2-40B4-BE49-F238E27FC236}">
                <a16:creationId xmlns:a16="http://schemas.microsoft.com/office/drawing/2014/main" id="{E3D19178-C3C4-CF3E-E8D7-4D6DF5FBE048}"/>
              </a:ext>
            </a:extLst>
          </p:cNvPr>
          <p:cNvSpPr txBox="1">
            <a:spLocks noChangeArrowheads="1"/>
          </p:cNvSpPr>
          <p:nvPr/>
        </p:nvSpPr>
        <p:spPr bwMode="auto">
          <a:xfrm>
            <a:off x="5585311" y="2463593"/>
            <a:ext cx="1160895" cy="29238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dirty="0">
                <a:latin typeface="Arial" panose="020B0604020202020204" pitchFamily="34" charset="0"/>
                <a:cs typeface="Arial" panose="020B0604020202020204" pitchFamily="34" charset="0"/>
              </a:rPr>
              <a:t>Argentine</a:t>
            </a:r>
          </a:p>
          <a:p>
            <a:pPr eaLnBrk="1" hangingPunct="1"/>
            <a:r>
              <a:rPr lang="en-US" altLang="en-US" sz="1400" dirty="0">
                <a:latin typeface="Arial" panose="020B0604020202020204" pitchFamily="34" charset="0"/>
                <a:cs typeface="Arial" panose="020B0604020202020204" pitchFamily="34" charset="0"/>
              </a:rPr>
              <a:t>Brazilian</a:t>
            </a:r>
          </a:p>
          <a:p>
            <a:pPr eaLnBrk="1" hangingPunct="1"/>
            <a:r>
              <a:rPr lang="en-US" altLang="en-US" sz="1400" dirty="0">
                <a:latin typeface="Arial" panose="020B0604020202020204" pitchFamily="34" charset="0"/>
                <a:cs typeface="Arial" panose="020B0604020202020204" pitchFamily="34" charset="0"/>
              </a:rPr>
              <a:t>Chilean</a:t>
            </a:r>
          </a:p>
          <a:p>
            <a:pPr eaLnBrk="1" hangingPunct="1"/>
            <a:r>
              <a:rPr lang="en-US" altLang="en-US" sz="1400" dirty="0">
                <a:latin typeface="Arial" panose="020B0604020202020204" pitchFamily="34" charset="0"/>
                <a:cs typeface="Arial" panose="020B0604020202020204" pitchFamily="34" charset="0"/>
              </a:rPr>
              <a:t>Colombian</a:t>
            </a:r>
          </a:p>
          <a:p>
            <a:pPr eaLnBrk="1" hangingPunct="1"/>
            <a:r>
              <a:rPr lang="en-US" altLang="en-US" sz="1400" dirty="0">
                <a:latin typeface="Arial" panose="020B0604020202020204" pitchFamily="34" charset="0"/>
                <a:cs typeface="Arial" panose="020B0604020202020204" pitchFamily="34" charset="0"/>
              </a:rPr>
              <a:t>Costa Rican</a:t>
            </a:r>
          </a:p>
          <a:p>
            <a:pPr eaLnBrk="1" hangingPunct="1"/>
            <a:r>
              <a:rPr lang="en-US" altLang="en-US" sz="1400" dirty="0">
                <a:latin typeface="Arial" panose="020B0604020202020204" pitchFamily="34" charset="0"/>
                <a:cs typeface="Arial" panose="020B0604020202020204" pitchFamily="34" charset="0"/>
              </a:rPr>
              <a:t>Peruvian</a:t>
            </a:r>
          </a:p>
          <a:p>
            <a:pPr eaLnBrk="1" hangingPunct="1"/>
            <a:r>
              <a:rPr lang="en-US" altLang="en-US" sz="1400" dirty="0">
                <a:latin typeface="Arial" panose="020B0604020202020204" pitchFamily="34" charset="0"/>
                <a:cs typeface="Arial" panose="020B0604020202020204" pitchFamily="34" charset="0"/>
              </a:rPr>
              <a:t>Uruguayan</a:t>
            </a:r>
          </a:p>
          <a:p>
            <a:pPr eaLnBrk="1" hangingPunct="1"/>
            <a:r>
              <a:rPr lang="en-US" altLang="en-US" sz="1400" dirty="0">
                <a:latin typeface="Arial" panose="020B0604020202020204" pitchFamily="34" charset="0"/>
                <a:cs typeface="Arial" panose="020B0604020202020204" pitchFamily="34" charset="0"/>
              </a:rPr>
              <a:t>Venezuelan</a:t>
            </a:r>
          </a:p>
          <a:p>
            <a:pPr eaLnBrk="1" hangingPunct="1"/>
            <a:r>
              <a:rPr lang="en-US" altLang="en-US" sz="1200" b="1" dirty="0">
                <a:solidFill>
                  <a:srgbClr val="376092"/>
                </a:solidFill>
                <a:latin typeface="Arial" panose="020B0604020202020204" pitchFamily="34" charset="0"/>
                <a:cs typeface="Arial" panose="020B0604020202020204" pitchFamily="34" charset="0"/>
              </a:rPr>
              <a:t>Bolivian</a:t>
            </a:r>
            <a:br>
              <a:rPr lang="en-US" altLang="en-US" sz="1200" b="1" dirty="0">
                <a:solidFill>
                  <a:srgbClr val="376092"/>
                </a:solidFill>
                <a:latin typeface="Arial" panose="020B0604020202020204" pitchFamily="34" charset="0"/>
                <a:cs typeface="Arial" panose="020B0604020202020204" pitchFamily="34" charset="0"/>
              </a:rPr>
            </a:br>
            <a:r>
              <a:rPr lang="en-US" altLang="en-US" sz="1200" b="1" dirty="0">
                <a:solidFill>
                  <a:srgbClr val="376092"/>
                </a:solidFill>
                <a:latin typeface="Arial" panose="020B0604020202020204" pitchFamily="34" charset="0"/>
                <a:cs typeface="Arial" panose="020B0604020202020204" pitchFamily="34" charset="0"/>
              </a:rPr>
              <a:t>Caribbean </a:t>
            </a:r>
            <a:br>
              <a:rPr lang="en-US" altLang="en-US" sz="1200" b="1" dirty="0">
                <a:solidFill>
                  <a:srgbClr val="376092"/>
                </a:solidFill>
                <a:latin typeface="Arial" panose="020B0604020202020204" pitchFamily="34" charset="0"/>
                <a:cs typeface="Arial" panose="020B0604020202020204" pitchFamily="34" charset="0"/>
              </a:rPr>
            </a:br>
            <a:r>
              <a:rPr lang="en-US" altLang="en-US" sz="1200" b="1" dirty="0">
                <a:solidFill>
                  <a:srgbClr val="376092"/>
                </a:solidFill>
                <a:latin typeface="Arial" panose="020B0604020202020204" pitchFamily="34" charset="0"/>
                <a:cs typeface="Arial" panose="020B0604020202020204" pitchFamily="34" charset="0"/>
              </a:rPr>
              <a:t>Ecuadorian</a:t>
            </a:r>
          </a:p>
          <a:p>
            <a:pPr eaLnBrk="1" hangingPunct="1"/>
            <a:r>
              <a:rPr lang="en-US" altLang="en-US" sz="1200" b="1" dirty="0">
                <a:solidFill>
                  <a:srgbClr val="376092"/>
                </a:solidFill>
                <a:latin typeface="Arial" panose="020B0604020202020204" pitchFamily="34" charset="0"/>
                <a:cs typeface="Arial" panose="020B0604020202020204" pitchFamily="34" charset="0"/>
              </a:rPr>
              <a:t>Guatemalan</a:t>
            </a:r>
          </a:p>
          <a:p>
            <a:pPr eaLnBrk="1" hangingPunct="1"/>
            <a:r>
              <a:rPr lang="en-US" altLang="en-US" sz="1200" b="1" dirty="0">
                <a:solidFill>
                  <a:srgbClr val="376092"/>
                </a:solidFill>
                <a:latin typeface="Arial" panose="020B0604020202020204" pitchFamily="34" charset="0"/>
                <a:cs typeface="Arial" panose="020B0604020202020204" pitchFamily="34" charset="0"/>
              </a:rPr>
              <a:t>Panamanian</a:t>
            </a:r>
          </a:p>
          <a:p>
            <a:pPr eaLnBrk="1" hangingPunct="1"/>
            <a:r>
              <a:rPr lang="en-US" altLang="en-US" sz="1200" b="1" dirty="0">
                <a:solidFill>
                  <a:srgbClr val="376092"/>
                </a:solidFill>
                <a:latin typeface="Arial" panose="020B0604020202020204" pitchFamily="34" charset="0"/>
                <a:cs typeface="Arial" panose="020B0604020202020204" pitchFamily="34" charset="0"/>
              </a:rPr>
              <a:t>Paraguayan</a:t>
            </a:r>
          </a:p>
        </p:txBody>
      </p:sp>
      <p:sp>
        <p:nvSpPr>
          <p:cNvPr id="8" name="TextBox 9">
            <a:extLst>
              <a:ext uri="{FF2B5EF4-FFF2-40B4-BE49-F238E27FC236}">
                <a16:creationId xmlns:a16="http://schemas.microsoft.com/office/drawing/2014/main" id="{4B9E8F53-D65E-99F7-8B19-6D464A8552DE}"/>
              </a:ext>
            </a:extLst>
          </p:cNvPr>
          <p:cNvSpPr txBox="1">
            <a:spLocks noChangeArrowheads="1"/>
          </p:cNvSpPr>
          <p:nvPr/>
        </p:nvSpPr>
        <p:spPr bwMode="auto">
          <a:xfrm>
            <a:off x="8994833" y="2463593"/>
            <a:ext cx="1260281"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British</a:t>
            </a:r>
          </a:p>
          <a:p>
            <a:pPr eaLnBrk="1" hangingPunct="1"/>
            <a:r>
              <a:rPr lang="en-US" altLang="en-US" sz="1400">
                <a:latin typeface="Arial" panose="020B0604020202020204" pitchFamily="34" charset="0"/>
                <a:cs typeface="Arial" panose="020B0604020202020204" pitchFamily="34" charset="0"/>
              </a:rPr>
              <a:t>CED</a:t>
            </a:r>
          </a:p>
          <a:p>
            <a:pPr eaLnBrk="1" hangingPunct="1"/>
            <a:r>
              <a:rPr lang="en-US" altLang="en-US" sz="1400">
                <a:latin typeface="Arial" panose="020B0604020202020204" pitchFamily="34" charset="0"/>
                <a:cs typeface="Arial" panose="020B0604020202020204" pitchFamily="34" charset="0"/>
              </a:rPr>
              <a:t>Irish</a:t>
            </a:r>
          </a:p>
          <a:p>
            <a:pPr eaLnBrk="1" hangingPunct="1"/>
            <a:r>
              <a:rPr lang="en-US" altLang="en-US" sz="1400">
                <a:latin typeface="Arial" panose="020B0604020202020204" pitchFamily="34" charset="0"/>
                <a:cs typeface="Arial" panose="020B0604020202020204" pitchFamily="34" charset="0"/>
              </a:rPr>
              <a:t>Israeli</a:t>
            </a:r>
          </a:p>
          <a:p>
            <a:pPr eaLnBrk="1" hangingPunct="1"/>
            <a:r>
              <a:rPr lang="en-US" altLang="en-US" sz="1400">
                <a:latin typeface="Arial" panose="020B0604020202020204" pitchFamily="34" charset="0"/>
                <a:cs typeface="Arial" panose="020B0604020202020204" pitchFamily="34" charset="0"/>
              </a:rPr>
              <a:t>Scandinavian</a:t>
            </a:r>
          </a:p>
          <a:p>
            <a:pPr eaLnBrk="1" hangingPunct="1"/>
            <a:r>
              <a:rPr lang="en-US" altLang="en-US" sz="1200" b="1">
                <a:solidFill>
                  <a:srgbClr val="376092"/>
                </a:solidFill>
                <a:latin typeface="Arial" panose="020B0604020202020204" pitchFamily="34" charset="0"/>
                <a:cs typeface="Arial" panose="020B0604020202020204" pitchFamily="34" charset="0"/>
              </a:rPr>
              <a:t>Russian</a:t>
            </a:r>
          </a:p>
        </p:txBody>
      </p:sp>
      <p:sp>
        <p:nvSpPr>
          <p:cNvPr id="9" name="TextBox 10">
            <a:extLst>
              <a:ext uri="{FF2B5EF4-FFF2-40B4-BE49-F238E27FC236}">
                <a16:creationId xmlns:a16="http://schemas.microsoft.com/office/drawing/2014/main" id="{5E494D59-8E1E-29D6-EE59-A223B3A3DBAE}"/>
              </a:ext>
            </a:extLst>
          </p:cNvPr>
          <p:cNvSpPr txBox="1">
            <a:spLocks noChangeArrowheads="1"/>
          </p:cNvSpPr>
          <p:nvPr/>
        </p:nvSpPr>
        <p:spPr bwMode="auto">
          <a:xfrm>
            <a:off x="1750343" y="2461773"/>
            <a:ext cx="2096925" cy="34470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East &amp; Southern African</a:t>
            </a:r>
          </a:p>
          <a:p>
            <a:pPr eaLnBrk="1" hangingPunct="1"/>
            <a:r>
              <a:rPr lang="en-US" altLang="en-US" sz="1400">
                <a:latin typeface="Arial" panose="020B0604020202020204" pitchFamily="34" charset="0"/>
                <a:cs typeface="Arial" panose="020B0604020202020204" pitchFamily="34" charset="0"/>
              </a:rPr>
              <a:t>Iranian</a:t>
            </a:r>
          </a:p>
          <a:p>
            <a:pPr eaLnBrk="1" hangingPunct="1"/>
            <a:r>
              <a:rPr lang="en-US" altLang="en-US" sz="1400">
                <a:latin typeface="Arial" panose="020B0604020202020204" pitchFamily="34" charset="0"/>
                <a:cs typeface="Arial" panose="020B0604020202020204" pitchFamily="34" charset="0"/>
              </a:rPr>
              <a:t>Iraqi</a:t>
            </a:r>
          </a:p>
          <a:p>
            <a:pPr eaLnBrk="1" hangingPunct="1"/>
            <a:r>
              <a:rPr lang="en-US" altLang="en-US" sz="1400">
                <a:latin typeface="Arial" panose="020B0604020202020204" pitchFamily="34" charset="0"/>
                <a:cs typeface="Arial" panose="020B0604020202020204" pitchFamily="34" charset="0"/>
              </a:rPr>
              <a:t>Kuwaiti</a:t>
            </a:r>
          </a:p>
          <a:p>
            <a:pPr eaLnBrk="1" hangingPunct="1"/>
            <a:r>
              <a:rPr lang="en-US" altLang="en-US" sz="1400">
                <a:latin typeface="Arial" panose="020B0604020202020204" pitchFamily="34" charset="0"/>
                <a:cs typeface="Arial" panose="020B0604020202020204" pitchFamily="34" charset="0"/>
              </a:rPr>
              <a:t>Nigerian</a:t>
            </a:r>
          </a:p>
          <a:p>
            <a:pPr eaLnBrk="1" hangingPunct="1"/>
            <a:r>
              <a:rPr lang="en-US" altLang="en-US" sz="1400">
                <a:latin typeface="Arial" panose="020B0604020202020204" pitchFamily="34" charset="0"/>
                <a:cs typeface="Arial" panose="020B0604020202020204" pitchFamily="34" charset="0"/>
              </a:rPr>
              <a:t>Saudi Arabian</a:t>
            </a:r>
          </a:p>
          <a:p>
            <a:pPr eaLnBrk="1" hangingPunct="1"/>
            <a:r>
              <a:rPr lang="en-US" altLang="en-US" sz="1400">
                <a:latin typeface="Arial" panose="020B0604020202020204" pitchFamily="34" charset="0"/>
                <a:cs typeface="Arial" panose="020B0604020202020204" pitchFamily="34" charset="0"/>
              </a:rPr>
              <a:t>South African</a:t>
            </a:r>
          </a:p>
          <a:p>
            <a:pPr eaLnBrk="1" hangingPunct="1"/>
            <a:r>
              <a:rPr lang="en-US" altLang="en-US" sz="1200" b="1">
                <a:solidFill>
                  <a:srgbClr val="376092"/>
                </a:solidFill>
                <a:latin typeface="Arial" panose="020B0604020202020204" pitchFamily="34" charset="0"/>
                <a:cs typeface="Arial" panose="020B0604020202020204" pitchFamily="34" charset="0"/>
              </a:rPr>
              <a:t>Egyptian</a:t>
            </a:r>
          </a:p>
          <a:p>
            <a:pPr eaLnBrk="1" hangingPunct="1"/>
            <a:r>
              <a:rPr lang="en-US" altLang="en-US" sz="1200" b="1">
                <a:solidFill>
                  <a:srgbClr val="376092"/>
                </a:solidFill>
                <a:latin typeface="Arial" panose="020B0604020202020204" pitchFamily="34" charset="0"/>
                <a:cs typeface="Arial" panose="020B0604020202020204" pitchFamily="34" charset="0"/>
              </a:rPr>
              <a:t>Jordanian</a:t>
            </a:r>
          </a:p>
          <a:p>
            <a:pPr eaLnBrk="1" hangingPunct="1"/>
            <a:r>
              <a:rPr lang="en-US" altLang="en-US" sz="1200" b="1">
                <a:solidFill>
                  <a:srgbClr val="376092"/>
                </a:solidFill>
                <a:latin typeface="Arial" panose="020B0604020202020204" pitchFamily="34" charset="0"/>
                <a:cs typeface="Arial" panose="020B0604020202020204" pitchFamily="34" charset="0"/>
              </a:rPr>
              <a:t>Lebanese</a:t>
            </a:r>
          </a:p>
          <a:p>
            <a:pPr eaLnBrk="1" hangingPunct="1"/>
            <a:r>
              <a:rPr lang="en-US" altLang="en-US" sz="1200" b="1">
                <a:solidFill>
                  <a:srgbClr val="376092"/>
                </a:solidFill>
                <a:latin typeface="Arial" panose="020B0604020202020204" pitchFamily="34" charset="0"/>
                <a:cs typeface="Arial" panose="020B0604020202020204" pitchFamily="34" charset="0"/>
              </a:rPr>
              <a:t>Libyan</a:t>
            </a:r>
          </a:p>
          <a:p>
            <a:pPr eaLnBrk="1" hangingPunct="1"/>
            <a:r>
              <a:rPr lang="en-US" altLang="en-US" sz="1200" b="1">
                <a:solidFill>
                  <a:srgbClr val="376092"/>
                </a:solidFill>
                <a:latin typeface="Arial" panose="020B0604020202020204" pitchFamily="34" charset="0"/>
                <a:cs typeface="Arial" panose="020B0604020202020204" pitchFamily="34" charset="0"/>
              </a:rPr>
              <a:t>Palestinian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Qatari</a:t>
            </a:r>
          </a:p>
          <a:p>
            <a:pPr eaLnBrk="1" hangingPunct="1"/>
            <a:r>
              <a:rPr lang="en-US" altLang="en-US" sz="1200" b="1">
                <a:solidFill>
                  <a:srgbClr val="376092"/>
                </a:solidFill>
                <a:latin typeface="Arial" panose="020B0604020202020204" pitchFamily="34" charset="0"/>
                <a:cs typeface="Arial" panose="020B0604020202020204" pitchFamily="34" charset="0"/>
              </a:rPr>
              <a:t>Sudanese</a:t>
            </a:r>
          </a:p>
          <a:p>
            <a:pPr eaLnBrk="1" hangingPunct="1"/>
            <a:r>
              <a:rPr lang="en-US" altLang="en-US" sz="1200" b="1">
                <a:solidFill>
                  <a:srgbClr val="376092"/>
                </a:solidFill>
                <a:latin typeface="Arial" panose="020B0604020202020204" pitchFamily="34" charset="0"/>
                <a:cs typeface="Arial" panose="020B0604020202020204" pitchFamily="34" charset="0"/>
              </a:rPr>
              <a:t>Syrian</a:t>
            </a:r>
          </a:p>
          <a:p>
            <a:pPr eaLnBrk="1" hangingPunct="1"/>
            <a:r>
              <a:rPr lang="en-US" altLang="en-US" sz="1200" b="1">
                <a:solidFill>
                  <a:srgbClr val="376092"/>
                </a:solidFill>
                <a:latin typeface="Arial" panose="020B0604020202020204" pitchFamily="34" charset="0"/>
                <a:cs typeface="Arial" panose="020B0604020202020204" pitchFamily="34" charset="0"/>
              </a:rPr>
              <a:t>Tunisian</a:t>
            </a:r>
            <a:br>
              <a:rPr lang="en-US" altLang="en-US" sz="1200" b="1">
                <a:solidFill>
                  <a:srgbClr val="376092"/>
                </a:solidFill>
                <a:latin typeface="Arial" panose="020B0604020202020204" pitchFamily="34" charset="0"/>
                <a:cs typeface="Arial" panose="020B0604020202020204" pitchFamily="34" charset="0"/>
              </a:rPr>
            </a:br>
            <a:r>
              <a:rPr lang="en-US" altLang="en-US" sz="1200" b="1">
                <a:solidFill>
                  <a:srgbClr val="376092"/>
                </a:solidFill>
                <a:latin typeface="Arial" panose="020B0604020202020204" pitchFamily="34" charset="0"/>
                <a:cs typeface="Arial" panose="020B0604020202020204" pitchFamily="34" charset="0"/>
              </a:rPr>
              <a:t>United Arab Emirates</a:t>
            </a:r>
          </a:p>
        </p:txBody>
      </p:sp>
      <p:sp>
        <p:nvSpPr>
          <p:cNvPr id="10" name="TextBox 11">
            <a:extLst>
              <a:ext uri="{FF2B5EF4-FFF2-40B4-BE49-F238E27FC236}">
                <a16:creationId xmlns:a16="http://schemas.microsoft.com/office/drawing/2014/main" id="{84314890-2A56-F39D-2CC4-05499090D544}"/>
              </a:ext>
            </a:extLst>
          </p:cNvPr>
          <p:cNvSpPr txBox="1">
            <a:spLocks noChangeArrowheads="1"/>
          </p:cNvSpPr>
          <p:nvPr/>
        </p:nvSpPr>
        <p:spPr bwMode="auto">
          <a:xfrm>
            <a:off x="4022535" y="2465502"/>
            <a:ext cx="96051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ANZ</a:t>
            </a:r>
            <a:br>
              <a:rPr lang="en-US" altLang="en-US" sz="1400">
                <a:latin typeface="Arial" panose="020B0604020202020204" pitchFamily="34" charset="0"/>
                <a:cs typeface="Arial" panose="020B0604020202020204" pitchFamily="34" charset="0"/>
              </a:rPr>
            </a:br>
            <a:r>
              <a:rPr lang="en-US" altLang="en-US" sz="1400">
                <a:latin typeface="Arial" panose="020B0604020202020204" pitchFamily="34" charset="0"/>
                <a:cs typeface="Arial" panose="020B0604020202020204" pitchFamily="34" charset="0"/>
              </a:rPr>
              <a:t>Chinese</a:t>
            </a:r>
          </a:p>
          <a:p>
            <a:pPr eaLnBrk="1" hangingPunct="1"/>
            <a:r>
              <a:rPr lang="en-US" altLang="en-US" sz="1400">
                <a:latin typeface="Arial" panose="020B0604020202020204" pitchFamily="34" charset="0"/>
                <a:cs typeface="Arial" panose="020B0604020202020204" pitchFamily="34" charset="0"/>
              </a:rPr>
              <a:t>Indian</a:t>
            </a:r>
          </a:p>
          <a:p>
            <a:pPr eaLnBrk="1" hangingPunct="1"/>
            <a:r>
              <a:rPr lang="en-US" altLang="en-US" sz="1400">
                <a:latin typeface="Arial" panose="020B0604020202020204" pitchFamily="34" charset="0"/>
                <a:cs typeface="Arial" panose="020B0604020202020204" pitchFamily="34" charset="0"/>
              </a:rPr>
              <a:t>Japanese</a:t>
            </a:r>
          </a:p>
          <a:p>
            <a:pPr eaLnBrk="1" hangingPunct="1"/>
            <a:r>
              <a:rPr lang="en-US" altLang="en-US" sz="1400">
                <a:latin typeface="Arial" panose="020B0604020202020204" pitchFamily="34" charset="0"/>
                <a:cs typeface="Arial" panose="020B0604020202020204" pitchFamily="34" charset="0"/>
              </a:rPr>
              <a:t>Korean</a:t>
            </a:r>
          </a:p>
          <a:p>
            <a:pPr eaLnBrk="1" hangingPunct="1"/>
            <a:r>
              <a:rPr lang="en-US" altLang="en-US" sz="1400">
                <a:latin typeface="Arial" panose="020B0604020202020204" pitchFamily="34" charset="0"/>
                <a:cs typeface="Arial" panose="020B0604020202020204" pitchFamily="34" charset="0"/>
              </a:rPr>
              <a:t>SEA</a:t>
            </a:r>
          </a:p>
          <a:p>
            <a:pPr eaLnBrk="1" hangingPunct="1"/>
            <a:r>
              <a:rPr lang="en-US" altLang="en-US" sz="1200" b="1">
                <a:solidFill>
                  <a:srgbClr val="376092"/>
                </a:solidFill>
                <a:latin typeface="Arial" panose="020B0604020202020204" pitchFamily="34" charset="0"/>
                <a:cs typeface="Arial" panose="020B0604020202020204" pitchFamily="34" charset="0"/>
              </a:rPr>
              <a:t>Mongolian</a:t>
            </a:r>
          </a:p>
          <a:p>
            <a:pPr eaLnBrk="1" hangingPunct="1"/>
            <a:r>
              <a:rPr lang="en-US" altLang="en-US" sz="1200" b="1">
                <a:solidFill>
                  <a:srgbClr val="376092"/>
                </a:solidFill>
                <a:latin typeface="Arial" panose="020B0604020202020204" pitchFamily="34" charset="0"/>
                <a:cs typeface="Arial" panose="020B0604020202020204" pitchFamily="34" charset="0"/>
              </a:rPr>
              <a:t>Pakistani</a:t>
            </a:r>
          </a:p>
        </p:txBody>
      </p:sp>
      <p:sp>
        <p:nvSpPr>
          <p:cNvPr id="11" name="TextBox 2">
            <a:extLst>
              <a:ext uri="{FF2B5EF4-FFF2-40B4-BE49-F238E27FC236}">
                <a16:creationId xmlns:a16="http://schemas.microsoft.com/office/drawing/2014/main" id="{BFF26CF1-1512-626E-7774-9A05B8BF038D}"/>
              </a:ext>
            </a:extLst>
          </p:cNvPr>
          <p:cNvSpPr txBox="1">
            <a:spLocks noChangeArrowheads="1"/>
          </p:cNvSpPr>
          <p:nvPr/>
        </p:nvSpPr>
        <p:spPr bwMode="auto">
          <a:xfrm>
            <a:off x="9370264" y="5477190"/>
            <a:ext cx="17526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Gill Sans MT" pitchFamily="34" charset="0"/>
                <a:ea typeface="ＭＳ Ｐゴシック" pitchFamily="34" charset="-128"/>
              </a:defRPr>
            </a:lvl1pPr>
            <a:lvl2pPr marL="742950" indent="-285750" eaLnBrk="0" hangingPunct="0">
              <a:defRPr>
                <a:solidFill>
                  <a:schemeClr val="tx1"/>
                </a:solidFill>
                <a:latin typeface="Gill Sans MT" pitchFamily="34" charset="0"/>
                <a:ea typeface="ＭＳ Ｐゴシック" pitchFamily="34" charset="-128"/>
              </a:defRPr>
            </a:lvl2pPr>
            <a:lvl3pPr marL="1143000" indent="-228600" eaLnBrk="0" hangingPunct="0">
              <a:defRPr>
                <a:solidFill>
                  <a:schemeClr val="tx1"/>
                </a:solidFill>
                <a:latin typeface="Gill Sans MT" pitchFamily="34" charset="0"/>
                <a:ea typeface="ＭＳ Ｐゴシック" pitchFamily="34" charset="-128"/>
              </a:defRPr>
            </a:lvl3pPr>
            <a:lvl4pPr marL="1600200" indent="-228600" eaLnBrk="0" hangingPunct="0">
              <a:defRPr>
                <a:solidFill>
                  <a:schemeClr val="tx1"/>
                </a:solidFill>
                <a:latin typeface="Gill Sans MT" pitchFamily="34" charset="0"/>
                <a:ea typeface="ＭＳ Ｐゴシック" pitchFamily="34" charset="-128"/>
              </a:defRPr>
            </a:lvl4pPr>
            <a:lvl5pPr marL="2057400" indent="-228600" eaLnBrk="0" hangingPunct="0">
              <a:defRPr>
                <a:solidFill>
                  <a:schemeClr val="tx1"/>
                </a:solidFill>
                <a:latin typeface="Gill Sans MT"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Gill Sans MT" pitchFamily="34" charset="0"/>
                <a:ea typeface="ＭＳ Ｐゴシック" pitchFamily="34" charset="-128"/>
              </a:defRPr>
            </a:lvl9pPr>
          </a:lstStyle>
          <a:p>
            <a:pPr eaLnBrk="1" hangingPunct="1"/>
            <a:r>
              <a:rPr lang="en-US" altLang="en-US" sz="1400">
                <a:latin typeface="Arial" panose="020B0604020202020204" pitchFamily="34" charset="0"/>
                <a:cs typeface="Arial" panose="020B0604020202020204" pitchFamily="34" charset="0"/>
              </a:rPr>
              <a:t>29 Divisions: Black</a:t>
            </a:r>
            <a:br>
              <a:rPr lang="en-US" altLang="en-US" sz="1400">
                <a:latin typeface="Arial" panose="020B0604020202020204" pitchFamily="34" charset="0"/>
                <a:cs typeface="Arial" panose="020B0604020202020204" pitchFamily="34" charset="0"/>
              </a:rPr>
            </a:br>
            <a:r>
              <a:rPr lang="en-US" altLang="en-US" sz="1400" b="1">
                <a:solidFill>
                  <a:srgbClr val="376092"/>
                </a:solidFill>
                <a:latin typeface="Arial" panose="020B0604020202020204" pitchFamily="34" charset="0"/>
                <a:cs typeface="Arial" panose="020B0604020202020204" pitchFamily="34" charset="0"/>
              </a:rPr>
              <a:t>19</a:t>
            </a:r>
            <a:r>
              <a:rPr lang="en-US" altLang="en-US" sz="1400" b="1">
                <a:latin typeface="Arial" panose="020B0604020202020204" pitchFamily="34" charset="0"/>
                <a:cs typeface="Arial" panose="020B0604020202020204" pitchFamily="34" charset="0"/>
              </a:rPr>
              <a:t> </a:t>
            </a:r>
            <a:r>
              <a:rPr lang="en-US" altLang="en-US" sz="1400" b="1">
                <a:solidFill>
                  <a:srgbClr val="376092"/>
                </a:solidFill>
                <a:latin typeface="Arial" panose="020B0604020202020204" pitchFamily="34" charset="0"/>
                <a:cs typeface="Arial" panose="020B0604020202020204" pitchFamily="34" charset="0"/>
              </a:rPr>
              <a:t>Sections: Blue</a:t>
            </a:r>
          </a:p>
        </p:txBody>
      </p:sp>
      <p:cxnSp>
        <p:nvCxnSpPr>
          <p:cNvPr id="2" name="Straight Connector 1">
            <a:extLst>
              <a:ext uri="{FF2B5EF4-FFF2-40B4-BE49-F238E27FC236}">
                <a16:creationId xmlns:a16="http://schemas.microsoft.com/office/drawing/2014/main" id="{3C5498C1-8B9E-CEEB-E8F8-F7C6739BEFE2}"/>
              </a:ext>
            </a:extLst>
          </p:cNvPr>
          <p:cNvCxnSpPr>
            <a:cxnSpLocks/>
          </p:cNvCxnSpPr>
          <p:nvPr/>
        </p:nvCxnSpPr>
        <p:spPr>
          <a:xfrm>
            <a:off x="2527300" y="6418393"/>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4" name="Picture 13">
            <a:extLst>
              <a:ext uri="{FF2B5EF4-FFF2-40B4-BE49-F238E27FC236}">
                <a16:creationId xmlns:a16="http://schemas.microsoft.com/office/drawing/2014/main" id="{07E2E957-4F6D-8684-5F83-8B83AC1FBB87}"/>
              </a:ext>
            </a:extLst>
          </p:cNvPr>
          <p:cNvPicPr>
            <a:picLocks noChangeAspect="1"/>
          </p:cNvPicPr>
          <p:nvPr/>
        </p:nvPicPr>
        <p:blipFill>
          <a:blip r:embed="rId9" cstate="print">
            <a:extLst>
              <a:ext uri="{28A0092B-C50C-407E-A947-70E740481C1C}">
                <a14:useLocalDpi xmlns:a14="http://schemas.microsoft.com/office/drawing/2010/main" val="0"/>
              </a:ext>
            </a:extLst>
          </a:blip>
          <a:srcRect/>
          <a:stretch/>
        </p:blipFill>
        <p:spPr>
          <a:xfrm>
            <a:off x="267137" y="6116027"/>
            <a:ext cx="2096825" cy="637435"/>
          </a:xfrm>
          <a:prstGeom prst="rect">
            <a:avLst/>
          </a:prstGeom>
        </p:spPr>
      </p:pic>
      <p:cxnSp>
        <p:nvCxnSpPr>
          <p:cNvPr id="15" name="Straight Connector 14">
            <a:extLst>
              <a:ext uri="{FF2B5EF4-FFF2-40B4-BE49-F238E27FC236}">
                <a16:creationId xmlns:a16="http://schemas.microsoft.com/office/drawing/2014/main" id="{9E03C47A-1C22-BDD6-4DED-5D55A6445F02}"/>
              </a:ext>
            </a:extLst>
          </p:cNvPr>
          <p:cNvCxnSpPr>
            <a:cxnSpLocks/>
          </p:cNvCxnSpPr>
          <p:nvPr/>
        </p:nvCxnSpPr>
        <p:spPr>
          <a:xfrm>
            <a:off x="0" y="6418393"/>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13" name="Rectangle 2">
            <a:extLst>
              <a:ext uri="{FF2B5EF4-FFF2-40B4-BE49-F238E27FC236}">
                <a16:creationId xmlns:a16="http://schemas.microsoft.com/office/drawing/2014/main" id="{9DBA4E91-32E3-C6BC-4FC3-18275002CC0A}"/>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Regional Structure</a:t>
            </a:r>
          </a:p>
        </p:txBody>
      </p:sp>
    </p:spTree>
    <p:extLst>
      <p:ext uri="{BB962C8B-B14F-4D97-AF65-F5344CB8AC3E}">
        <p14:creationId xmlns:p14="http://schemas.microsoft.com/office/powerpoint/2010/main" val="1209203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white world map with shadow&#10;&#10;Description automatically generated">
            <a:extLst>
              <a:ext uri="{FF2B5EF4-FFF2-40B4-BE49-F238E27FC236}">
                <a16:creationId xmlns:a16="http://schemas.microsoft.com/office/drawing/2014/main" id="{62F06A65-6466-DB96-737E-677E817C4278}"/>
              </a:ext>
            </a:extLst>
          </p:cNvPr>
          <p:cNvPicPr>
            <a:picLocks noChangeAspect="1"/>
          </p:cNvPicPr>
          <p:nvPr/>
        </p:nvPicPr>
        <p:blipFill rotWithShape="1">
          <a:blip r:embed="rId3">
            <a:alphaModFix amt="85000"/>
            <a:extLst>
              <a:ext uri="{28A0092B-C50C-407E-A947-70E740481C1C}">
                <a14:useLocalDpi xmlns:a14="http://schemas.microsoft.com/office/drawing/2010/main" val="0"/>
              </a:ext>
            </a:extLst>
          </a:blip>
          <a:srcRect r="3177" b="3603"/>
          <a:stretch/>
        </p:blipFill>
        <p:spPr>
          <a:xfrm>
            <a:off x="0" y="0"/>
            <a:ext cx="12192000" cy="6857999"/>
          </a:xfrm>
          <a:prstGeom prst="rect">
            <a:avLst/>
          </a:prstGeom>
        </p:spPr>
      </p:pic>
      <p:sp>
        <p:nvSpPr>
          <p:cNvPr id="2" name="TextBox 1">
            <a:extLst>
              <a:ext uri="{FF2B5EF4-FFF2-40B4-BE49-F238E27FC236}">
                <a16:creationId xmlns:a16="http://schemas.microsoft.com/office/drawing/2014/main" id="{2D5E810E-C01D-8F39-E33F-314C2E16336D}"/>
              </a:ext>
            </a:extLst>
          </p:cNvPr>
          <p:cNvSpPr txBox="1"/>
          <p:nvPr/>
        </p:nvSpPr>
        <p:spPr>
          <a:xfrm>
            <a:off x="2524125" y="2437629"/>
            <a:ext cx="1371600" cy="523220"/>
          </a:xfrm>
          <a:prstGeom prst="rect">
            <a:avLst/>
          </a:prstGeom>
          <a:noFill/>
        </p:spPr>
        <p:txBody>
          <a:bodyPr wrap="square" rtlCol="0">
            <a:spAutoFit/>
          </a:bodyPr>
          <a:lstStyle/>
          <a:p>
            <a:r>
              <a:rPr lang="en-US" sz="2800" b="1" dirty="0">
                <a:latin typeface="+mn-lt"/>
              </a:rPr>
              <a:t>3,575                                                                                                                                                                                                                                                                                                                                                                                                                                                                                                                                                                                                                                                                                                                                                                                                                                                                                                                                                                                                                                                                                                                                                                                                                                                                                                                                                                                                                                                                                                                                                                                                                                                                                                                                                                                                                                                                                                                                                                                                                                                                                                                                                                                                                                                                                                                                                                                                                                                                                                                                                                                                                                                                                           </a:t>
            </a:r>
          </a:p>
        </p:txBody>
      </p:sp>
      <p:sp>
        <p:nvSpPr>
          <p:cNvPr id="7" name="TextBox 6">
            <a:extLst>
              <a:ext uri="{FF2B5EF4-FFF2-40B4-BE49-F238E27FC236}">
                <a16:creationId xmlns:a16="http://schemas.microsoft.com/office/drawing/2014/main" id="{3B6917A0-BC8E-15DB-D941-556CA029AAA0}"/>
              </a:ext>
            </a:extLst>
          </p:cNvPr>
          <p:cNvSpPr txBox="1"/>
          <p:nvPr/>
        </p:nvSpPr>
        <p:spPr>
          <a:xfrm>
            <a:off x="3529324" y="4390580"/>
            <a:ext cx="1371600" cy="523220"/>
          </a:xfrm>
          <a:prstGeom prst="rect">
            <a:avLst/>
          </a:prstGeom>
          <a:noFill/>
        </p:spPr>
        <p:txBody>
          <a:bodyPr wrap="square" rtlCol="0">
            <a:spAutoFit/>
          </a:bodyPr>
          <a:lstStyle/>
          <a:p>
            <a:r>
              <a:rPr lang="en-US" sz="2800" b="1" dirty="0">
                <a:latin typeface="+mn-lt"/>
              </a:rPr>
              <a:t>808</a:t>
            </a:r>
          </a:p>
        </p:txBody>
      </p:sp>
      <p:cxnSp>
        <p:nvCxnSpPr>
          <p:cNvPr id="15" name="Straight Connector 14">
            <a:extLst>
              <a:ext uri="{FF2B5EF4-FFF2-40B4-BE49-F238E27FC236}">
                <a16:creationId xmlns:a16="http://schemas.microsoft.com/office/drawing/2014/main" id="{9BD407E4-198B-9A19-C226-194B1338E278}"/>
              </a:ext>
            </a:extLst>
          </p:cNvPr>
          <p:cNvCxnSpPr>
            <a:cxnSpLocks/>
          </p:cNvCxnSpPr>
          <p:nvPr/>
        </p:nvCxnSpPr>
        <p:spPr>
          <a:xfrm>
            <a:off x="2527300" y="6406818"/>
            <a:ext cx="96647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pic>
        <p:nvPicPr>
          <p:cNvPr id="16" name="Picture 15">
            <a:extLst>
              <a:ext uri="{FF2B5EF4-FFF2-40B4-BE49-F238E27FC236}">
                <a16:creationId xmlns:a16="http://schemas.microsoft.com/office/drawing/2014/main" id="{163E37FE-B0E9-89D1-E787-20BDA806C2B4}"/>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267137" y="6114077"/>
            <a:ext cx="2096825" cy="637435"/>
          </a:xfrm>
          <a:prstGeom prst="rect">
            <a:avLst/>
          </a:prstGeom>
        </p:spPr>
      </p:pic>
      <p:cxnSp>
        <p:nvCxnSpPr>
          <p:cNvPr id="17" name="Straight Connector 16">
            <a:extLst>
              <a:ext uri="{FF2B5EF4-FFF2-40B4-BE49-F238E27FC236}">
                <a16:creationId xmlns:a16="http://schemas.microsoft.com/office/drawing/2014/main" id="{BC3A3763-0C86-63FB-5A68-21D5F5309C0C}"/>
              </a:ext>
            </a:extLst>
          </p:cNvPr>
          <p:cNvCxnSpPr>
            <a:cxnSpLocks/>
          </p:cNvCxnSpPr>
          <p:nvPr/>
        </p:nvCxnSpPr>
        <p:spPr>
          <a:xfrm>
            <a:off x="0" y="6406818"/>
            <a:ext cx="152400" cy="0"/>
          </a:xfrm>
          <a:prstGeom prst="line">
            <a:avLst/>
          </a:prstGeom>
          <a:ln w="38100" cmpd="sng">
            <a:solidFill>
              <a:schemeClr val="tx2">
                <a:lumMod val="75000"/>
              </a:schemeClr>
            </a:solidFill>
          </a:ln>
        </p:spPr>
        <p:style>
          <a:lnRef idx="2">
            <a:schemeClr val="accent1"/>
          </a:lnRef>
          <a:fillRef idx="0">
            <a:schemeClr val="accent1"/>
          </a:fillRef>
          <a:effectRef idx="1">
            <a:schemeClr val="accent1"/>
          </a:effectRef>
          <a:fontRef idx="minor">
            <a:schemeClr val="tx1"/>
          </a:fontRef>
        </p:style>
      </p:cxnSp>
      <p:sp>
        <p:nvSpPr>
          <p:cNvPr id="20" name="TextBox 19">
            <a:extLst>
              <a:ext uri="{FF2B5EF4-FFF2-40B4-BE49-F238E27FC236}">
                <a16:creationId xmlns:a16="http://schemas.microsoft.com/office/drawing/2014/main" id="{FC8987A6-F766-0D5F-806D-ED1F8FC1AF36}"/>
              </a:ext>
            </a:extLst>
          </p:cNvPr>
          <p:cNvSpPr txBox="1"/>
          <p:nvPr/>
        </p:nvSpPr>
        <p:spPr>
          <a:xfrm>
            <a:off x="6054725" y="3874027"/>
            <a:ext cx="1371600" cy="523220"/>
          </a:xfrm>
          <a:prstGeom prst="rect">
            <a:avLst/>
          </a:prstGeom>
          <a:noFill/>
        </p:spPr>
        <p:txBody>
          <a:bodyPr wrap="square" rtlCol="0">
            <a:spAutoFit/>
          </a:bodyPr>
          <a:lstStyle/>
          <a:p>
            <a:r>
              <a:rPr lang="en-US" sz="2800" b="1" dirty="0">
                <a:latin typeface="+mn-lt"/>
              </a:rPr>
              <a:t>664</a:t>
            </a:r>
          </a:p>
        </p:txBody>
      </p:sp>
      <p:sp>
        <p:nvSpPr>
          <p:cNvPr id="21" name="TextBox 20">
            <a:extLst>
              <a:ext uri="{FF2B5EF4-FFF2-40B4-BE49-F238E27FC236}">
                <a16:creationId xmlns:a16="http://schemas.microsoft.com/office/drawing/2014/main" id="{DD678DD6-B676-1C00-AAA6-391915675EE7}"/>
              </a:ext>
            </a:extLst>
          </p:cNvPr>
          <p:cNvSpPr txBox="1"/>
          <p:nvPr/>
        </p:nvSpPr>
        <p:spPr>
          <a:xfrm>
            <a:off x="6276975" y="2010547"/>
            <a:ext cx="1371600" cy="523220"/>
          </a:xfrm>
          <a:prstGeom prst="rect">
            <a:avLst/>
          </a:prstGeom>
          <a:noFill/>
        </p:spPr>
        <p:txBody>
          <a:bodyPr wrap="square" rtlCol="0">
            <a:spAutoFit/>
          </a:bodyPr>
          <a:lstStyle/>
          <a:p>
            <a:r>
              <a:rPr lang="en-US" sz="2800" b="1" dirty="0">
                <a:latin typeface="+mn-lt"/>
              </a:rPr>
              <a:t>1,723</a:t>
            </a:r>
          </a:p>
        </p:txBody>
      </p:sp>
      <p:sp>
        <p:nvSpPr>
          <p:cNvPr id="22" name="TextBox 21">
            <a:extLst>
              <a:ext uri="{FF2B5EF4-FFF2-40B4-BE49-F238E27FC236}">
                <a16:creationId xmlns:a16="http://schemas.microsoft.com/office/drawing/2014/main" id="{F22F93D1-6DD8-453C-E608-5E0A2A55BB4D}"/>
              </a:ext>
            </a:extLst>
          </p:cNvPr>
          <p:cNvSpPr txBox="1"/>
          <p:nvPr/>
        </p:nvSpPr>
        <p:spPr>
          <a:xfrm>
            <a:off x="9001125" y="3286332"/>
            <a:ext cx="1371600" cy="523220"/>
          </a:xfrm>
          <a:prstGeom prst="rect">
            <a:avLst/>
          </a:prstGeom>
          <a:noFill/>
        </p:spPr>
        <p:txBody>
          <a:bodyPr wrap="square" rtlCol="0">
            <a:spAutoFit/>
          </a:bodyPr>
          <a:lstStyle/>
          <a:p>
            <a:r>
              <a:rPr lang="en-US" sz="2800" b="1" dirty="0">
                <a:latin typeface="+mn-lt"/>
              </a:rPr>
              <a:t>2,326</a:t>
            </a:r>
          </a:p>
        </p:txBody>
      </p:sp>
      <p:sp>
        <p:nvSpPr>
          <p:cNvPr id="23" name="Rectangle 22">
            <a:extLst>
              <a:ext uri="{FF2B5EF4-FFF2-40B4-BE49-F238E27FC236}">
                <a16:creationId xmlns:a16="http://schemas.microsoft.com/office/drawing/2014/main" id="{BDE0D684-031A-A9DC-94CE-6B34DF502824}"/>
              </a:ext>
            </a:extLst>
          </p:cNvPr>
          <p:cNvSpPr/>
          <p:nvPr/>
        </p:nvSpPr>
        <p:spPr>
          <a:xfrm>
            <a:off x="1600200" y="5284386"/>
            <a:ext cx="9144000" cy="584775"/>
          </a:xfrm>
          <a:prstGeom prst="rect">
            <a:avLst/>
          </a:prstGeom>
        </p:spPr>
        <p:txBody>
          <a:bodyPr wrap="square">
            <a:spAutoFit/>
          </a:bodyPr>
          <a:lstStyle/>
          <a:p>
            <a:pPr algn="ctr"/>
            <a:r>
              <a:rPr lang="en-US" sz="3200" dirty="0">
                <a:solidFill>
                  <a:schemeClr val="tx2"/>
                </a:solidFill>
                <a:latin typeface="+mn-lt"/>
                <a:ea typeface="+mn-ea"/>
              </a:rPr>
              <a:t>Total Membership: </a:t>
            </a:r>
            <a:r>
              <a:rPr lang="en-US" sz="3200" b="1" dirty="0">
                <a:solidFill>
                  <a:schemeClr val="tx2"/>
                </a:solidFill>
                <a:latin typeface="+mn-lt"/>
                <a:ea typeface="+mn-ea"/>
              </a:rPr>
              <a:t>9,096</a:t>
            </a:r>
            <a:endParaRPr lang="en-US" sz="3200" b="1" i="1" dirty="0">
              <a:solidFill>
                <a:schemeClr val="tx2"/>
              </a:solidFill>
              <a:latin typeface="+mn-lt"/>
              <a:ea typeface="+mn-ea"/>
            </a:endParaRPr>
          </a:p>
        </p:txBody>
      </p:sp>
      <p:grpSp>
        <p:nvGrpSpPr>
          <p:cNvPr id="24" name="Group 23">
            <a:extLst>
              <a:ext uri="{FF2B5EF4-FFF2-40B4-BE49-F238E27FC236}">
                <a16:creationId xmlns:a16="http://schemas.microsoft.com/office/drawing/2014/main" id="{0DB236AE-9431-EB21-871F-900927A46446}"/>
              </a:ext>
            </a:extLst>
          </p:cNvPr>
          <p:cNvGrpSpPr/>
          <p:nvPr/>
        </p:nvGrpSpPr>
        <p:grpSpPr>
          <a:xfrm>
            <a:off x="5705475" y="3473288"/>
            <a:ext cx="1408937" cy="420060"/>
            <a:chOff x="0" y="1241746"/>
            <a:chExt cx="1408937" cy="420060"/>
          </a:xfrm>
        </p:grpSpPr>
        <p:sp>
          <p:nvSpPr>
            <p:cNvPr id="25" name="Rectangle 24">
              <a:extLst>
                <a:ext uri="{FF2B5EF4-FFF2-40B4-BE49-F238E27FC236}">
                  <a16:creationId xmlns:a16="http://schemas.microsoft.com/office/drawing/2014/main" id="{58EF725B-683A-EF07-BFF2-DAF312AD31E7}"/>
                </a:ext>
              </a:extLst>
            </p:cNvPr>
            <p:cNvSpPr/>
            <p:nvPr/>
          </p:nvSpPr>
          <p:spPr>
            <a:xfrm>
              <a:off x="0" y="1241746"/>
              <a:ext cx="1408937" cy="42006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6" name="TextBox 25">
              <a:extLst>
                <a:ext uri="{FF2B5EF4-FFF2-40B4-BE49-F238E27FC236}">
                  <a16:creationId xmlns:a16="http://schemas.microsoft.com/office/drawing/2014/main" id="{E704BC8C-BD31-36E9-7C90-12B9BD5007C3}"/>
                </a:ext>
              </a:extLst>
            </p:cNvPr>
            <p:cNvSpPr txBox="1"/>
            <p:nvPr/>
          </p:nvSpPr>
          <p:spPr>
            <a:xfrm>
              <a:off x="0" y="1241746"/>
              <a:ext cx="1408937" cy="42006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AMER</a:t>
              </a:r>
            </a:p>
          </p:txBody>
        </p:sp>
      </p:grpSp>
      <p:grpSp>
        <p:nvGrpSpPr>
          <p:cNvPr id="27" name="Group 26">
            <a:extLst>
              <a:ext uri="{FF2B5EF4-FFF2-40B4-BE49-F238E27FC236}">
                <a16:creationId xmlns:a16="http://schemas.microsoft.com/office/drawing/2014/main" id="{D8016E10-7467-E723-14C0-469D01DDAFF7}"/>
              </a:ext>
            </a:extLst>
          </p:cNvPr>
          <p:cNvGrpSpPr/>
          <p:nvPr/>
        </p:nvGrpSpPr>
        <p:grpSpPr>
          <a:xfrm>
            <a:off x="8819769" y="2887299"/>
            <a:ext cx="1408937" cy="421525"/>
            <a:chOff x="1741008" y="1245121"/>
            <a:chExt cx="1408937" cy="421525"/>
          </a:xfrm>
        </p:grpSpPr>
        <p:sp>
          <p:nvSpPr>
            <p:cNvPr id="28" name="Rectangle 27">
              <a:extLst>
                <a:ext uri="{FF2B5EF4-FFF2-40B4-BE49-F238E27FC236}">
                  <a16:creationId xmlns:a16="http://schemas.microsoft.com/office/drawing/2014/main" id="{55CE9355-2C53-BB4B-F60B-C250C05FBCB7}"/>
                </a:ext>
              </a:extLst>
            </p:cNvPr>
            <p:cNvSpPr/>
            <p:nvPr/>
          </p:nvSpPr>
          <p:spPr>
            <a:xfrm>
              <a:off x="1741008" y="1245121"/>
              <a:ext cx="1408937" cy="421525"/>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29" name="TextBox 28">
              <a:extLst>
                <a:ext uri="{FF2B5EF4-FFF2-40B4-BE49-F238E27FC236}">
                  <a16:creationId xmlns:a16="http://schemas.microsoft.com/office/drawing/2014/main" id="{060C9053-999E-1BA5-1D33-935A2B81CE9C}"/>
                </a:ext>
              </a:extLst>
            </p:cNvPr>
            <p:cNvSpPr txBox="1"/>
            <p:nvPr/>
          </p:nvSpPr>
          <p:spPr>
            <a:xfrm>
              <a:off x="1741008" y="1245121"/>
              <a:ext cx="1408937" cy="421525"/>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APR</a:t>
              </a:r>
            </a:p>
          </p:txBody>
        </p:sp>
      </p:grpSp>
      <p:grpSp>
        <p:nvGrpSpPr>
          <p:cNvPr id="30" name="Group 29">
            <a:extLst>
              <a:ext uri="{FF2B5EF4-FFF2-40B4-BE49-F238E27FC236}">
                <a16:creationId xmlns:a16="http://schemas.microsoft.com/office/drawing/2014/main" id="{699469AB-6AD8-3EB8-A1D1-2EE67B5973FB}"/>
              </a:ext>
            </a:extLst>
          </p:cNvPr>
          <p:cNvGrpSpPr/>
          <p:nvPr/>
        </p:nvGrpSpPr>
        <p:grpSpPr>
          <a:xfrm>
            <a:off x="6114432" y="1610136"/>
            <a:ext cx="1408937" cy="417601"/>
            <a:chOff x="6780044" y="1241739"/>
            <a:chExt cx="1408937" cy="417601"/>
          </a:xfrm>
        </p:grpSpPr>
        <p:sp>
          <p:nvSpPr>
            <p:cNvPr id="31" name="Rectangle 30">
              <a:extLst>
                <a:ext uri="{FF2B5EF4-FFF2-40B4-BE49-F238E27FC236}">
                  <a16:creationId xmlns:a16="http://schemas.microsoft.com/office/drawing/2014/main" id="{555CC48B-461D-10AA-2C42-911EDC565120}"/>
                </a:ext>
              </a:extLst>
            </p:cNvPr>
            <p:cNvSpPr/>
            <p:nvPr/>
          </p:nvSpPr>
          <p:spPr>
            <a:xfrm>
              <a:off x="6780044" y="1241739"/>
              <a:ext cx="1408937" cy="417601"/>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2" name="TextBox 31">
              <a:extLst>
                <a:ext uri="{FF2B5EF4-FFF2-40B4-BE49-F238E27FC236}">
                  <a16:creationId xmlns:a16="http://schemas.microsoft.com/office/drawing/2014/main" id="{05EE43D1-578A-1D6F-2B03-4E74CEEF66F5}"/>
                </a:ext>
              </a:extLst>
            </p:cNvPr>
            <p:cNvSpPr txBox="1"/>
            <p:nvPr/>
          </p:nvSpPr>
          <p:spPr>
            <a:xfrm>
              <a:off x="6780044" y="1241739"/>
              <a:ext cx="1408937" cy="41760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PER</a:t>
              </a:r>
            </a:p>
          </p:txBody>
        </p:sp>
      </p:grpSp>
      <p:grpSp>
        <p:nvGrpSpPr>
          <p:cNvPr id="33" name="Group 32">
            <a:extLst>
              <a:ext uri="{FF2B5EF4-FFF2-40B4-BE49-F238E27FC236}">
                <a16:creationId xmlns:a16="http://schemas.microsoft.com/office/drawing/2014/main" id="{4FC1C7F1-253E-6461-5492-4D713A00440F}"/>
              </a:ext>
            </a:extLst>
          </p:cNvPr>
          <p:cNvGrpSpPr/>
          <p:nvPr/>
        </p:nvGrpSpPr>
        <p:grpSpPr>
          <a:xfrm>
            <a:off x="3209925" y="3992483"/>
            <a:ext cx="1408937" cy="422800"/>
            <a:chOff x="3410331" y="1245938"/>
            <a:chExt cx="1408937" cy="422800"/>
          </a:xfrm>
        </p:grpSpPr>
        <p:sp>
          <p:nvSpPr>
            <p:cNvPr id="34" name="Rectangle 33">
              <a:extLst>
                <a:ext uri="{FF2B5EF4-FFF2-40B4-BE49-F238E27FC236}">
                  <a16:creationId xmlns:a16="http://schemas.microsoft.com/office/drawing/2014/main" id="{F4A66AF2-8AA2-0708-3050-32A7451BF2E7}"/>
                </a:ext>
              </a:extLst>
            </p:cNvPr>
            <p:cNvSpPr/>
            <p:nvPr/>
          </p:nvSpPr>
          <p:spPr>
            <a:xfrm>
              <a:off x="3410331" y="1245938"/>
              <a:ext cx="1408937" cy="422800"/>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5" name="TextBox 34">
              <a:extLst>
                <a:ext uri="{FF2B5EF4-FFF2-40B4-BE49-F238E27FC236}">
                  <a16:creationId xmlns:a16="http://schemas.microsoft.com/office/drawing/2014/main" id="{35C28007-954E-01F7-2466-4DEA458689B1}"/>
                </a:ext>
              </a:extLst>
            </p:cNvPr>
            <p:cNvSpPr txBox="1"/>
            <p:nvPr/>
          </p:nvSpPr>
          <p:spPr>
            <a:xfrm>
              <a:off x="3410331" y="1245938"/>
              <a:ext cx="1408937" cy="42280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t>LAR</a:t>
              </a:r>
            </a:p>
          </p:txBody>
        </p:sp>
      </p:grpSp>
      <p:grpSp>
        <p:nvGrpSpPr>
          <p:cNvPr id="36" name="Group 35">
            <a:extLst>
              <a:ext uri="{FF2B5EF4-FFF2-40B4-BE49-F238E27FC236}">
                <a16:creationId xmlns:a16="http://schemas.microsoft.com/office/drawing/2014/main" id="{86555212-7417-462A-8C80-2618D826E62B}"/>
              </a:ext>
            </a:extLst>
          </p:cNvPr>
          <p:cNvGrpSpPr/>
          <p:nvPr/>
        </p:nvGrpSpPr>
        <p:grpSpPr>
          <a:xfrm>
            <a:off x="2363962" y="2037529"/>
            <a:ext cx="1408937" cy="417454"/>
            <a:chOff x="5203034" y="1244846"/>
            <a:chExt cx="1408937" cy="417454"/>
          </a:xfrm>
        </p:grpSpPr>
        <p:sp>
          <p:nvSpPr>
            <p:cNvPr id="37" name="Rectangle 36">
              <a:extLst>
                <a:ext uri="{FF2B5EF4-FFF2-40B4-BE49-F238E27FC236}">
                  <a16:creationId xmlns:a16="http://schemas.microsoft.com/office/drawing/2014/main" id="{DCB395F8-5F2F-ADA9-437A-E97DDA0381BC}"/>
                </a:ext>
              </a:extLst>
            </p:cNvPr>
            <p:cNvSpPr/>
            <p:nvPr/>
          </p:nvSpPr>
          <p:spPr>
            <a:xfrm>
              <a:off x="5203034" y="1244846"/>
              <a:ext cx="1408937" cy="417454"/>
            </a:xfrm>
            <a:prstGeom prst="rect">
              <a:avLst/>
            </a:prstGeom>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txBody>
            <a:bodyPr/>
            <a:lstStyle/>
            <a:p>
              <a:endParaRPr lang="en-US"/>
            </a:p>
          </p:txBody>
        </p:sp>
        <p:sp>
          <p:nvSpPr>
            <p:cNvPr id="38" name="TextBox 37">
              <a:extLst>
                <a:ext uri="{FF2B5EF4-FFF2-40B4-BE49-F238E27FC236}">
                  <a16:creationId xmlns:a16="http://schemas.microsoft.com/office/drawing/2014/main" id="{F71DF939-533C-1517-8B34-FCBB7EA76418}"/>
                </a:ext>
              </a:extLst>
            </p:cNvPr>
            <p:cNvSpPr txBox="1"/>
            <p:nvPr/>
          </p:nvSpPr>
          <p:spPr>
            <a:xfrm>
              <a:off x="5203034" y="1244846"/>
              <a:ext cx="1408937" cy="41745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a:t>NAR</a:t>
              </a:r>
            </a:p>
          </p:txBody>
        </p:sp>
      </p:grpSp>
      <p:sp>
        <p:nvSpPr>
          <p:cNvPr id="3" name="Rectangle 2">
            <a:extLst>
              <a:ext uri="{FF2B5EF4-FFF2-40B4-BE49-F238E27FC236}">
                <a16:creationId xmlns:a16="http://schemas.microsoft.com/office/drawing/2014/main" id="{6789E764-3298-26FF-749D-1949C3B83952}"/>
              </a:ext>
            </a:extLst>
          </p:cNvPr>
          <p:cNvSpPr txBox="1">
            <a:spLocks noChangeArrowheads="1"/>
          </p:cNvSpPr>
          <p:nvPr/>
        </p:nvSpPr>
        <p:spPr bwMode="auto">
          <a:xfrm>
            <a:off x="308304" y="32146"/>
            <a:ext cx="9402225"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2024 IADR Membership by Region</a:t>
            </a:r>
          </a:p>
        </p:txBody>
      </p:sp>
    </p:spTree>
    <p:extLst>
      <p:ext uri="{BB962C8B-B14F-4D97-AF65-F5344CB8AC3E}">
        <p14:creationId xmlns:p14="http://schemas.microsoft.com/office/powerpoint/2010/main" val="23997049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2ACF8F16-2A07-4B29-9733-3A992A9ADD07}"/>
              </a:ext>
            </a:extLst>
          </p:cNvPr>
          <p:cNvPicPr>
            <a:picLocks noChangeAspect="1"/>
          </p:cNvPicPr>
          <p:nvPr/>
        </p:nvPicPr>
        <p:blipFill>
          <a:blip r:embed="rId3"/>
          <a:stretch>
            <a:fillRect/>
          </a:stretch>
        </p:blipFill>
        <p:spPr>
          <a:xfrm>
            <a:off x="8991600" y="2133600"/>
            <a:ext cx="38105" cy="123842"/>
          </a:xfrm>
          <a:prstGeom prst="rect">
            <a:avLst/>
          </a:prstGeom>
        </p:spPr>
      </p:pic>
      <p:pic>
        <p:nvPicPr>
          <p:cNvPr id="24" name="Picture 23">
            <a:extLst>
              <a:ext uri="{FF2B5EF4-FFF2-40B4-BE49-F238E27FC236}">
                <a16:creationId xmlns:a16="http://schemas.microsoft.com/office/drawing/2014/main" id="{0603941A-E2BF-4538-878A-6F3A8D4240E6}"/>
              </a:ext>
            </a:extLst>
          </p:cNvPr>
          <p:cNvPicPr>
            <a:picLocks noChangeAspect="1"/>
          </p:cNvPicPr>
          <p:nvPr/>
        </p:nvPicPr>
        <p:blipFill>
          <a:blip r:embed="rId4"/>
          <a:stretch>
            <a:fillRect/>
          </a:stretch>
        </p:blipFill>
        <p:spPr>
          <a:xfrm>
            <a:off x="5476126" y="3487504"/>
            <a:ext cx="6469662" cy="2054314"/>
          </a:xfrm>
          <a:prstGeom prst="rect">
            <a:avLst/>
          </a:prstGeom>
        </p:spPr>
      </p:pic>
      <p:pic>
        <p:nvPicPr>
          <p:cNvPr id="3" name="Picture 2">
            <a:extLst>
              <a:ext uri="{FF2B5EF4-FFF2-40B4-BE49-F238E27FC236}">
                <a16:creationId xmlns:a16="http://schemas.microsoft.com/office/drawing/2014/main" id="{DD6DA8B9-A39B-496A-9A06-8744C023A3C7}"/>
              </a:ext>
            </a:extLst>
          </p:cNvPr>
          <p:cNvPicPr>
            <a:picLocks noChangeAspect="1"/>
          </p:cNvPicPr>
          <p:nvPr/>
        </p:nvPicPr>
        <p:blipFill>
          <a:blip r:embed="rId5"/>
          <a:stretch>
            <a:fillRect/>
          </a:stretch>
        </p:blipFill>
        <p:spPr>
          <a:xfrm>
            <a:off x="1143000" y="1390105"/>
            <a:ext cx="7912125" cy="1799236"/>
          </a:xfrm>
          <a:prstGeom prst="rect">
            <a:avLst/>
          </a:prstGeom>
        </p:spPr>
      </p:pic>
      <p:pic>
        <p:nvPicPr>
          <p:cNvPr id="5" name="Picture 4">
            <a:extLst>
              <a:ext uri="{FF2B5EF4-FFF2-40B4-BE49-F238E27FC236}">
                <a16:creationId xmlns:a16="http://schemas.microsoft.com/office/drawing/2014/main" id="{A30DD401-868D-4E24-903C-ED80925F0305}"/>
              </a:ext>
            </a:extLst>
          </p:cNvPr>
          <p:cNvPicPr>
            <a:picLocks noChangeAspect="1"/>
          </p:cNvPicPr>
          <p:nvPr/>
        </p:nvPicPr>
        <p:blipFill>
          <a:blip r:embed="rId6"/>
          <a:stretch>
            <a:fillRect/>
          </a:stretch>
        </p:blipFill>
        <p:spPr>
          <a:xfrm>
            <a:off x="8991600" y="1410530"/>
            <a:ext cx="1981200" cy="1759424"/>
          </a:xfrm>
          <a:prstGeom prst="rect">
            <a:avLst/>
          </a:prstGeom>
        </p:spPr>
      </p:pic>
      <p:pic>
        <p:nvPicPr>
          <p:cNvPr id="7" name="Picture 6">
            <a:extLst>
              <a:ext uri="{FF2B5EF4-FFF2-40B4-BE49-F238E27FC236}">
                <a16:creationId xmlns:a16="http://schemas.microsoft.com/office/drawing/2014/main" id="{55B794F4-C116-4EC3-A715-2FD2A7EB2C83}"/>
              </a:ext>
            </a:extLst>
          </p:cNvPr>
          <p:cNvPicPr>
            <a:picLocks noChangeAspect="1"/>
          </p:cNvPicPr>
          <p:nvPr/>
        </p:nvPicPr>
        <p:blipFill>
          <a:blip r:embed="rId7"/>
          <a:stretch>
            <a:fillRect/>
          </a:stretch>
        </p:blipFill>
        <p:spPr>
          <a:xfrm>
            <a:off x="318949" y="3581400"/>
            <a:ext cx="5039594" cy="1797706"/>
          </a:xfrm>
          <a:prstGeom prst="rect">
            <a:avLst/>
          </a:prstGeom>
        </p:spPr>
      </p:pic>
      <p:pic>
        <p:nvPicPr>
          <p:cNvPr id="9" name="Picture 8">
            <a:extLst>
              <a:ext uri="{FF2B5EF4-FFF2-40B4-BE49-F238E27FC236}">
                <a16:creationId xmlns:a16="http://schemas.microsoft.com/office/drawing/2014/main" id="{A7777EC0-1BF3-4753-90FD-41489229E2CD}"/>
              </a:ext>
            </a:extLst>
          </p:cNvPr>
          <p:cNvPicPr>
            <a:picLocks noChangeAspect="1"/>
          </p:cNvPicPr>
          <p:nvPr/>
        </p:nvPicPr>
        <p:blipFill>
          <a:blip r:embed="rId8"/>
          <a:stretch>
            <a:fillRect/>
          </a:stretch>
        </p:blipFill>
        <p:spPr>
          <a:xfrm>
            <a:off x="10515600" y="5286239"/>
            <a:ext cx="943107" cy="600159"/>
          </a:xfrm>
          <a:prstGeom prst="rect">
            <a:avLst/>
          </a:prstGeom>
        </p:spPr>
      </p:pic>
      <p:pic>
        <p:nvPicPr>
          <p:cNvPr id="16" name="Picture 15">
            <a:extLst>
              <a:ext uri="{FF2B5EF4-FFF2-40B4-BE49-F238E27FC236}">
                <a16:creationId xmlns:a16="http://schemas.microsoft.com/office/drawing/2014/main" id="{2B28D897-DBDA-464C-8ED7-24C232B5B016}"/>
              </a:ext>
            </a:extLst>
          </p:cNvPr>
          <p:cNvPicPr>
            <a:picLocks noChangeAspect="1"/>
          </p:cNvPicPr>
          <p:nvPr/>
        </p:nvPicPr>
        <p:blipFill>
          <a:blip r:embed="rId8"/>
          <a:stretch>
            <a:fillRect/>
          </a:stretch>
        </p:blipFill>
        <p:spPr>
          <a:xfrm>
            <a:off x="6477000" y="1268521"/>
            <a:ext cx="1034132" cy="658084"/>
          </a:xfrm>
          <a:prstGeom prst="rect">
            <a:avLst/>
          </a:prstGeom>
        </p:spPr>
      </p:pic>
      <p:sp>
        <p:nvSpPr>
          <p:cNvPr id="4" name="Rectangle 2">
            <a:extLst>
              <a:ext uri="{FF2B5EF4-FFF2-40B4-BE49-F238E27FC236}">
                <a16:creationId xmlns:a16="http://schemas.microsoft.com/office/drawing/2014/main" id="{5B64100F-0395-5B3B-927D-DABAE53E3297}"/>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Membership Benefits</a:t>
            </a:r>
          </a:p>
        </p:txBody>
      </p:sp>
      <p:pic>
        <p:nvPicPr>
          <p:cNvPr id="2" name="Picture 1" descr="A blue and white circle with a triangle in the center&#10;&#10;Description automatically generated">
            <a:extLst>
              <a:ext uri="{FF2B5EF4-FFF2-40B4-BE49-F238E27FC236}">
                <a16:creationId xmlns:a16="http://schemas.microsoft.com/office/drawing/2014/main" id="{73E84813-68E1-B1C6-6017-5D4787CCA795}"/>
              </a:ext>
            </a:extLst>
          </p:cNvPr>
          <p:cNvPicPr>
            <a:picLocks noChangeAspect="1"/>
          </p:cNvPicPr>
          <p:nvPr/>
        </p:nvPicPr>
        <p:blipFill rotWithShape="1">
          <a:blip r:embed="rId9">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spTree>
    <p:extLst>
      <p:ext uri="{BB962C8B-B14F-4D97-AF65-F5344CB8AC3E}">
        <p14:creationId xmlns:p14="http://schemas.microsoft.com/office/powerpoint/2010/main" val="14471934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blue and white circle with a triangle in the center&#10;&#10;Description automatically generated">
            <a:extLst>
              <a:ext uri="{FF2B5EF4-FFF2-40B4-BE49-F238E27FC236}">
                <a16:creationId xmlns:a16="http://schemas.microsoft.com/office/drawing/2014/main" id="{54D278F7-883C-D447-5373-F820ECAD01E1}"/>
              </a:ext>
            </a:extLst>
          </p:cNvPr>
          <p:cNvPicPr>
            <a:picLocks noChangeAspect="1"/>
          </p:cNvPicPr>
          <p:nvPr/>
        </p:nvPicPr>
        <p:blipFill rotWithShape="1">
          <a:blip r:embed="rId3">
            <a:alphaModFix amt="5000"/>
            <a:extLst>
              <a:ext uri="{28A0092B-C50C-407E-A947-70E740481C1C}">
                <a14:useLocalDpi xmlns:a14="http://schemas.microsoft.com/office/drawing/2010/main" val="0"/>
              </a:ext>
            </a:extLst>
          </a:blip>
          <a:srcRect l="1" t="1" r="26213" b="21558"/>
          <a:stretch/>
        </p:blipFill>
        <p:spPr>
          <a:xfrm>
            <a:off x="5955624" y="296231"/>
            <a:ext cx="6236376" cy="6561770"/>
          </a:xfrm>
          <a:prstGeom prst="rect">
            <a:avLst/>
          </a:prstGeom>
        </p:spPr>
      </p:pic>
      <p:pic>
        <p:nvPicPr>
          <p:cNvPr id="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p:blipFill>
        <p:spPr bwMode="auto">
          <a:xfrm>
            <a:off x="731961" y="1296827"/>
            <a:ext cx="3189298" cy="4141945"/>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7" name="Rectangle 6"/>
          <p:cNvSpPr/>
          <p:nvPr/>
        </p:nvSpPr>
        <p:spPr>
          <a:xfrm>
            <a:off x="1414548" y="5510469"/>
            <a:ext cx="1826269" cy="341632"/>
          </a:xfrm>
          <a:prstGeom prst="rect">
            <a:avLst/>
          </a:prstGeom>
        </p:spPr>
        <p:txBody>
          <a:bodyPr wrap="none">
            <a:spAutoFit/>
          </a:bodyPr>
          <a:lstStyle/>
          <a:p>
            <a:pPr algn="ctr">
              <a:lnSpc>
                <a:spcPct val="90000"/>
              </a:lnSpc>
              <a:defRPr/>
            </a:pPr>
            <a:r>
              <a:rPr lang="en-US" dirty="0">
                <a:solidFill>
                  <a:srgbClr val="376092"/>
                </a:solidFill>
                <a:latin typeface="+mn-lt"/>
              </a:rPr>
              <a:t>www.iadr.org/jdr</a:t>
            </a:r>
          </a:p>
        </p:txBody>
      </p:sp>
      <p:sp>
        <p:nvSpPr>
          <p:cNvPr id="8" name="Content Placeholder 2">
            <a:extLst>
              <a:ext uri="{FF2B5EF4-FFF2-40B4-BE49-F238E27FC236}">
                <a16:creationId xmlns:a16="http://schemas.microsoft.com/office/drawing/2014/main" id="{E4EA1CBE-ABA0-4E25-94AF-3C869B7496ED}"/>
              </a:ext>
            </a:extLst>
          </p:cNvPr>
          <p:cNvSpPr txBox="1">
            <a:spLocks/>
          </p:cNvSpPr>
          <p:nvPr/>
        </p:nvSpPr>
        <p:spPr bwMode="auto">
          <a:xfrm>
            <a:off x="4212046" y="1208461"/>
            <a:ext cx="7409683" cy="4402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l" fontAlgn="base">
              <a:buNone/>
            </a:pPr>
            <a:r>
              <a:rPr lang="en-US" sz="1800" b="0" dirty="0">
                <a:solidFill>
                  <a:srgbClr val="1F497D"/>
                </a:solidFill>
                <a:effectLst/>
                <a:latin typeface="Arial" panose="020B0604020202020204" pitchFamily="34" charset="0"/>
                <a:cs typeface="Arial" panose="020B0604020202020204" pitchFamily="34" charset="0"/>
              </a:rPr>
              <a:t>Editor-in-Chief: Nicholas Jakubovics</a:t>
            </a:r>
          </a:p>
          <a:p>
            <a:pPr marL="0" indent="0" algn="l" fontAlgn="base">
              <a:buNone/>
            </a:pPr>
            <a:endParaRPr lang="en-US" sz="1800" i="1" dirty="0">
              <a:solidFill>
                <a:srgbClr val="1F497D"/>
              </a:solidFill>
              <a:latin typeface="Arial" panose="020B0604020202020204" pitchFamily="34" charset="0"/>
              <a:cs typeface="Arial" panose="020B0604020202020204" pitchFamily="34" charset="0"/>
            </a:endParaRPr>
          </a:p>
          <a:p>
            <a:pPr marL="0" indent="0" algn="l" fontAlgn="base">
              <a:buNone/>
            </a:pPr>
            <a:r>
              <a:rPr lang="en-US" sz="1800" b="0" i="1" dirty="0">
                <a:solidFill>
                  <a:srgbClr val="1F497D"/>
                </a:solidFill>
                <a:effectLst/>
                <a:latin typeface="Arial" panose="020B0604020202020204" pitchFamily="34" charset="0"/>
                <a:cs typeface="Arial" panose="020B0604020202020204" pitchFamily="34" charset="0"/>
              </a:rPr>
              <a:t>Journal Citation Reports</a:t>
            </a:r>
            <a:r>
              <a:rPr lang="en-US" sz="1800" b="0" i="0" dirty="0">
                <a:solidFill>
                  <a:srgbClr val="1F497D"/>
                </a:solidFill>
                <a:effectLst/>
                <a:latin typeface="Arial" panose="020B0604020202020204" pitchFamily="34" charset="0"/>
                <a:cs typeface="Arial" panose="020B0604020202020204" pitchFamily="34" charset="0"/>
              </a:rPr>
              <a:t>™ results for the </a:t>
            </a:r>
            <a:r>
              <a:rPr lang="en-US" sz="1800" b="0" i="1" dirty="0">
                <a:solidFill>
                  <a:srgbClr val="1F497D"/>
                </a:solidFill>
                <a:effectLst/>
                <a:latin typeface="Arial" panose="020B0604020202020204" pitchFamily="34" charset="0"/>
                <a:cs typeface="Arial" panose="020B0604020202020204" pitchFamily="34" charset="0"/>
              </a:rPr>
              <a:t>JDR</a:t>
            </a:r>
            <a:r>
              <a:rPr lang="en-US" sz="1800" b="0" i="0" dirty="0">
                <a:solidFill>
                  <a:srgbClr val="1F497D"/>
                </a:solidFill>
                <a:effectLst/>
                <a:latin typeface="Arial" panose="020B0604020202020204" pitchFamily="34" charset="0"/>
                <a:cs typeface="Arial" panose="020B0604020202020204" pitchFamily="34" charset="0"/>
              </a:rPr>
              <a:t>:</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2-year Journal Impact Factor™: 5.7, ranking #4 of 157</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5-year Journal Impact Factor™: 7.6, ranking #4 of 157</a:t>
            </a:r>
          </a:p>
          <a:p>
            <a:pPr lvl="1">
              <a:buFont typeface="Arial" panose="020B0604020202020204" pitchFamily="34" charset="0"/>
              <a:buChar char="•"/>
            </a:pPr>
            <a:r>
              <a:rPr lang="en-US" sz="1800" b="0" i="0" dirty="0" err="1">
                <a:solidFill>
                  <a:srgbClr val="1F497D"/>
                </a:solidFill>
                <a:effectLst/>
                <a:latin typeface="Arial" panose="020B0604020202020204" pitchFamily="34" charset="0"/>
                <a:cs typeface="Arial" panose="020B0604020202020204" pitchFamily="34" charset="0"/>
              </a:rPr>
              <a:t>Eigenfactor</a:t>
            </a:r>
            <a:r>
              <a:rPr lang="en-US" sz="1800" b="0" i="0" dirty="0">
                <a:solidFill>
                  <a:srgbClr val="1F497D"/>
                </a:solidFill>
                <a:effectLst/>
                <a:latin typeface="Arial" panose="020B0604020202020204" pitchFamily="34" charset="0"/>
                <a:cs typeface="Arial" panose="020B0604020202020204" pitchFamily="34" charset="0"/>
              </a:rPr>
              <a:t>: 0.01265, ranking #3 of 157</a:t>
            </a:r>
          </a:p>
          <a:p>
            <a:pPr lvl="1">
              <a:buFont typeface="Arial" panose="020B0604020202020204" pitchFamily="34" charset="0"/>
              <a:buChar char="•"/>
            </a:pPr>
            <a:r>
              <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Immediacy Index: 1.1, ranking #13 of 157 </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Total citations: 24,424, ranking #1 of 157</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Article Influence Score: 1.771, ranking #4 of 157</a:t>
            </a:r>
          </a:p>
          <a:p>
            <a:pPr lvl="1">
              <a:buFont typeface="Arial" panose="020B0604020202020204" pitchFamily="34" charset="0"/>
              <a:buChar char="•"/>
            </a:pPr>
            <a:r>
              <a:rPr lang="en-US" sz="1800" dirty="0">
                <a:solidFill>
                  <a:srgbClr val="1F497D"/>
                </a:solidFill>
                <a:latin typeface="Arial" panose="020B0604020202020204" pitchFamily="34" charset="0"/>
                <a:cs typeface="Arial" panose="020B0604020202020204" pitchFamily="34" charset="0"/>
              </a:rPr>
              <a:t>Acceptance ratio (2022): 15%</a:t>
            </a:r>
          </a:p>
          <a:p>
            <a:pPr lvl="1">
              <a:buFont typeface="Arial" panose="020B0604020202020204" pitchFamily="34" charset="0"/>
              <a:buChar char="•"/>
            </a:pPr>
            <a:r>
              <a:rPr lang="en-US" sz="1800" b="0" i="0" dirty="0">
                <a:solidFill>
                  <a:srgbClr val="1F497D"/>
                </a:solidFill>
                <a:effectLst/>
                <a:latin typeface="Arial" panose="020B0604020202020204" pitchFamily="34" charset="0"/>
                <a:cs typeface="Arial" panose="020B0604020202020204" pitchFamily="34" charset="0"/>
              </a:rPr>
              <a:t>Acceptance ratio</a:t>
            </a:r>
            <a:r>
              <a:rPr lang="en-US" sz="1800" dirty="0">
                <a:solidFill>
                  <a:srgbClr val="1F497D"/>
                </a:solidFill>
                <a:latin typeface="Arial" panose="020B0604020202020204" pitchFamily="34" charset="0"/>
                <a:cs typeface="Arial" panose="020B0604020202020204" pitchFamily="34" charset="0"/>
              </a:rPr>
              <a:t> (2023): 13%</a:t>
            </a:r>
            <a:endParaRPr lang="en-US" sz="1800" b="0" i="0" dirty="0">
              <a:solidFill>
                <a:srgbClr val="1F497D"/>
              </a:solidFill>
              <a:effectLst/>
              <a:latin typeface="Arial" panose="020B0604020202020204" pitchFamily="34" charset="0"/>
              <a:cs typeface="Arial" panose="020B0604020202020204" pitchFamily="34" charset="0"/>
            </a:endParaRPr>
          </a:p>
          <a:p>
            <a:pPr marL="57150" indent="0">
              <a:buNone/>
            </a:pPr>
            <a:br>
              <a:rPr lang="en-US" sz="1800" dirty="0">
                <a:solidFill>
                  <a:srgbClr val="1F497D"/>
                </a:solidFill>
                <a:latin typeface="Arial" panose="020B0604020202020204" pitchFamily="34" charset="0"/>
                <a:cs typeface="Arial" panose="020B0604020202020204" pitchFamily="34" charset="0"/>
              </a:rPr>
            </a:br>
            <a:r>
              <a:rPr lang="en-US" sz="1600" dirty="0">
                <a:solidFill>
                  <a:srgbClr val="1F497D"/>
                </a:solidFill>
                <a:latin typeface="Arial" panose="020B0604020202020204" pitchFamily="34" charset="0"/>
                <a:cs typeface="Arial" panose="020B0604020202020204" pitchFamily="34" charset="0"/>
              </a:rPr>
              <a:t>Published manuscripts appear in print and </a:t>
            </a:r>
            <a:r>
              <a:rPr lang="en-US" sz="1600" i="1" dirty="0">
                <a:solidFill>
                  <a:srgbClr val="1F497D"/>
                </a:solidFill>
                <a:latin typeface="Arial" panose="020B0604020202020204" pitchFamily="34" charset="0"/>
                <a:cs typeface="Arial" panose="020B0604020202020204" pitchFamily="34" charset="0"/>
              </a:rPr>
              <a:t>Online First</a:t>
            </a:r>
            <a:r>
              <a:rPr lang="en-US" sz="1600" dirty="0">
                <a:solidFill>
                  <a:srgbClr val="1F497D"/>
                </a:solidFill>
                <a:latin typeface="Arial" panose="020B0604020202020204" pitchFamily="34" charset="0"/>
                <a:cs typeface="Arial" panose="020B0604020202020204" pitchFamily="34" charset="0"/>
              </a:rPr>
              <a:t>, by which forthcoming articles are published online before they are scheduled to appear in print.</a:t>
            </a:r>
            <a:endParaRPr lang="en-US" sz="1800" dirty="0">
              <a:solidFill>
                <a:srgbClr val="1F497D"/>
              </a:solidFill>
              <a:latin typeface="Arial" panose="020B0604020202020204" pitchFamily="34" charset="0"/>
              <a:cs typeface="Arial" panose="020B0604020202020204" pitchFamily="34" charset="0"/>
            </a:endParaRPr>
          </a:p>
        </p:txBody>
      </p:sp>
      <p:sp>
        <p:nvSpPr>
          <p:cNvPr id="5" name="TextBox 4">
            <a:extLst>
              <a:ext uri="{FF2B5EF4-FFF2-40B4-BE49-F238E27FC236}">
                <a16:creationId xmlns:a16="http://schemas.microsoft.com/office/drawing/2014/main" id="{3C91A992-E4D2-412F-9030-1C2A21AD3F07}"/>
              </a:ext>
            </a:extLst>
          </p:cNvPr>
          <p:cNvSpPr txBox="1"/>
          <p:nvPr/>
        </p:nvSpPr>
        <p:spPr>
          <a:xfrm>
            <a:off x="3751087" y="5852101"/>
            <a:ext cx="6788576" cy="307777"/>
          </a:xfrm>
          <a:prstGeom prst="rect">
            <a:avLst/>
          </a:prstGeom>
          <a:noFill/>
        </p:spPr>
        <p:txBody>
          <a:bodyPr wrap="square" rtlCol="0">
            <a:spAutoFit/>
          </a:bodyPr>
          <a:lstStyle/>
          <a:p>
            <a:pPr algn="ctr"/>
            <a:r>
              <a:rPr lang="en-US" sz="1400" dirty="0">
                <a:solidFill>
                  <a:srgbClr val="376092"/>
                </a:solidFill>
                <a:effectLst/>
                <a:latin typeface="+mn-lt"/>
                <a:ea typeface="Calibri" panose="020F0502020204030204" pitchFamily="34" charset="0"/>
                <a:cs typeface="Times New Roman" panose="02020603050405020304" pitchFamily="18" charset="0"/>
              </a:rPr>
              <a:t>Follow the </a:t>
            </a:r>
            <a:r>
              <a:rPr lang="en-US" sz="1400" i="1" dirty="0">
                <a:solidFill>
                  <a:srgbClr val="376092"/>
                </a:solidFill>
                <a:effectLst/>
                <a:latin typeface="+mn-lt"/>
                <a:ea typeface="Calibri" panose="020F0502020204030204" pitchFamily="34" charset="0"/>
                <a:cs typeface="Times New Roman" panose="02020603050405020304" pitchFamily="18" charset="0"/>
              </a:rPr>
              <a:t>JDR</a:t>
            </a:r>
            <a:r>
              <a:rPr lang="en-US" sz="1400" dirty="0">
                <a:solidFill>
                  <a:srgbClr val="376092"/>
                </a:solidFill>
                <a:effectLst/>
                <a:latin typeface="+mn-lt"/>
                <a:ea typeface="Calibri" panose="020F0502020204030204" pitchFamily="34" charset="0"/>
                <a:cs typeface="Times New Roman" panose="02020603050405020304" pitchFamily="18" charset="0"/>
              </a:rPr>
              <a:t> on </a:t>
            </a:r>
            <a:r>
              <a:rPr lang="en-US" sz="1400" dirty="0">
                <a:solidFill>
                  <a:srgbClr val="376092"/>
                </a:solidFill>
                <a:effectLst/>
                <a:latin typeface="+mn-lt"/>
                <a:ea typeface="Calibri" panose="020F0502020204030204" pitchFamily="34" charset="0"/>
                <a:cs typeface="Gill Sans MT" panose="020B0502020104020203" pitchFamily="34" charset="0"/>
              </a:rPr>
              <a:t>Twitter </a:t>
            </a:r>
            <a:r>
              <a:rPr lang="en-US" sz="1400" dirty="0">
                <a:solidFill>
                  <a:srgbClr val="376092"/>
                </a:solidFill>
                <a:latin typeface="+mn-lt"/>
              </a:rPr>
              <a:t>@JDentRes (75 Following, 2,663 Followers)</a:t>
            </a:r>
          </a:p>
        </p:txBody>
      </p:sp>
      <p:sp>
        <p:nvSpPr>
          <p:cNvPr id="9" name="Rectangle 2">
            <a:extLst>
              <a:ext uri="{FF2B5EF4-FFF2-40B4-BE49-F238E27FC236}">
                <a16:creationId xmlns:a16="http://schemas.microsoft.com/office/drawing/2014/main" id="{5C1CAF15-2931-F482-E29C-453B57291800}"/>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sz="4000" i="1" dirty="0"/>
              <a:t>Journal of Dental Research</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70F3E0-1FCD-3D91-869E-30E02F52A751}"/>
              </a:ext>
            </a:extLst>
          </p:cNvPr>
          <p:cNvSpPr/>
          <p:nvPr/>
        </p:nvSpPr>
        <p:spPr>
          <a:xfrm>
            <a:off x="1374819" y="5423841"/>
            <a:ext cx="2082750" cy="341632"/>
          </a:xfrm>
          <a:prstGeom prst="rect">
            <a:avLst/>
          </a:prstGeom>
        </p:spPr>
        <p:txBody>
          <a:bodyPr wrap="none">
            <a:spAutoFit/>
          </a:bodyPr>
          <a:lstStyle/>
          <a:p>
            <a:pPr algn="ctr">
              <a:lnSpc>
                <a:spcPct val="90000"/>
              </a:lnSpc>
              <a:defRPr/>
            </a:pPr>
            <a:r>
              <a:rPr lang="en-US" dirty="0">
                <a:solidFill>
                  <a:srgbClr val="376092"/>
                </a:solidFill>
                <a:latin typeface="+mn-lt"/>
              </a:rPr>
              <a:t>www.iadr.org/jdrctr</a:t>
            </a:r>
          </a:p>
        </p:txBody>
      </p:sp>
      <p:sp>
        <p:nvSpPr>
          <p:cNvPr id="9" name="Rectangle 3">
            <a:extLst>
              <a:ext uri="{FF2B5EF4-FFF2-40B4-BE49-F238E27FC236}">
                <a16:creationId xmlns:a16="http://schemas.microsoft.com/office/drawing/2014/main" id="{1EE1D0AF-1766-6FCC-3864-404F3A1879CC}"/>
              </a:ext>
            </a:extLst>
          </p:cNvPr>
          <p:cNvSpPr txBox="1">
            <a:spLocks noChangeArrowheads="1"/>
          </p:cNvSpPr>
          <p:nvPr/>
        </p:nvSpPr>
        <p:spPr bwMode="auto">
          <a:xfrm>
            <a:off x="4175391" y="1315214"/>
            <a:ext cx="7315200" cy="443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eaLnBrk="1" fontAlgn="auto" hangingPunct="1">
              <a:lnSpc>
                <a:spcPct val="90000"/>
              </a:lnSpc>
              <a:spcAft>
                <a:spcPts val="0"/>
              </a:spcAft>
              <a:buNone/>
              <a:defRPr/>
            </a:pPr>
            <a:r>
              <a:rPr lang="en-US" sz="1800" dirty="0">
                <a:solidFill>
                  <a:srgbClr val="1F497D"/>
                </a:solidFill>
                <a:latin typeface="Arial" panose="020B0604020202020204" pitchFamily="34" charset="0"/>
                <a:cs typeface="Arial" panose="020B0604020202020204" pitchFamily="34" charset="0"/>
              </a:rPr>
              <a:t>Editor-in-Chief: Jocelyne S. Feine</a:t>
            </a:r>
          </a:p>
          <a:p>
            <a:pPr marL="0" indent="0" eaLnBrk="1" fontAlgn="auto" hangingPunct="1">
              <a:lnSpc>
                <a:spcPct val="90000"/>
              </a:lnSpc>
              <a:spcAft>
                <a:spcPts val="0"/>
              </a:spcAft>
              <a:buNone/>
              <a:defRPr/>
            </a:pPr>
            <a:endParaRPr lang="en-US" sz="1800" i="1" dirty="0">
              <a:solidFill>
                <a:srgbClr val="1F497D"/>
              </a:solidFill>
              <a:latin typeface="Arial" panose="020B0604020202020204" pitchFamily="34" charset="0"/>
              <a:cs typeface="Arial" panose="020B0604020202020204" pitchFamily="34" charset="0"/>
            </a:endParaRPr>
          </a:p>
          <a:p>
            <a:pPr marL="0" indent="0" algn="l" fontAlgn="base">
              <a:buNone/>
            </a:pPr>
            <a:r>
              <a:rPr lang="en-US" sz="1800" b="0" i="1" dirty="0">
                <a:solidFill>
                  <a:srgbClr val="1F497D"/>
                </a:solidFill>
                <a:effectLst/>
                <a:latin typeface="Arial" panose="020B0604020202020204" pitchFamily="34" charset="0"/>
                <a:cs typeface="Arial" panose="020B0604020202020204" pitchFamily="34" charset="0"/>
              </a:rPr>
              <a:t>Journal Citation Reports</a:t>
            </a:r>
            <a:r>
              <a:rPr lang="en-US" sz="1800" b="0" i="0" dirty="0">
                <a:solidFill>
                  <a:srgbClr val="1F497D"/>
                </a:solidFill>
                <a:effectLst/>
                <a:latin typeface="Arial" panose="020B0604020202020204" pitchFamily="34" charset="0"/>
                <a:cs typeface="Arial" panose="020B0604020202020204" pitchFamily="34" charset="0"/>
              </a:rPr>
              <a:t>™ results for the </a:t>
            </a:r>
            <a:r>
              <a:rPr lang="en-US" sz="1800" b="0" i="1" dirty="0">
                <a:solidFill>
                  <a:srgbClr val="1F497D"/>
                </a:solidFill>
                <a:effectLst/>
                <a:latin typeface="Arial" panose="020B0604020202020204" pitchFamily="34" charset="0"/>
                <a:cs typeface="Arial" panose="020B0604020202020204" pitchFamily="34" charset="0"/>
              </a:rPr>
              <a:t>JDR CTR</a:t>
            </a:r>
            <a:r>
              <a:rPr lang="en-US" sz="1800" b="0" i="0" dirty="0">
                <a:solidFill>
                  <a:srgbClr val="1F497D"/>
                </a:solidFill>
                <a:effectLst/>
                <a:latin typeface="Arial" panose="020B0604020202020204" pitchFamily="34" charset="0"/>
                <a:cs typeface="Arial" panose="020B0604020202020204" pitchFamily="34" charset="0"/>
              </a:rPr>
              <a:t>:</a:t>
            </a:r>
          </a:p>
          <a:p>
            <a:pPr lvl="1" eaLnBrk="1" fontAlgn="auto" hangingPunct="1">
              <a:lnSpc>
                <a:spcPct val="90000"/>
              </a:lnSpc>
              <a:spcAft>
                <a:spcPts val="0"/>
              </a:spcAft>
              <a:buFont typeface="Arial" pitchFamily="34" charset="0"/>
              <a:buChar char="•"/>
              <a:defRPr/>
            </a:pPr>
            <a:r>
              <a:rPr lang="en-US" sz="1800" b="0" i="0" dirty="0">
                <a:solidFill>
                  <a:srgbClr val="1F497D"/>
                </a:solidFill>
                <a:effectLst/>
                <a:latin typeface="Arial" panose="020B0604020202020204" pitchFamily="34" charset="0"/>
                <a:cs typeface="Arial" panose="020B0604020202020204" pitchFamily="34" charset="0"/>
              </a:rPr>
              <a:t>Journal Impact Factor™: 2.2, ranking #52 of 157 journals</a:t>
            </a:r>
            <a:endPar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endParaRPr>
          </a:p>
          <a:p>
            <a:pPr lvl="1" eaLnBrk="1" fontAlgn="auto" hangingPunct="1">
              <a:lnSpc>
                <a:spcPct val="90000"/>
              </a:lnSpc>
              <a:spcAft>
                <a:spcPts val="0"/>
              </a:spcAft>
              <a:buFont typeface="Arial" pitchFamily="34" charset="0"/>
              <a:buChar char="•"/>
              <a:defRPr/>
            </a:pPr>
            <a:r>
              <a:rPr lang="en-US" sz="1800" dirty="0" err="1">
                <a:solidFill>
                  <a:srgbClr val="1F497D"/>
                </a:solidFill>
                <a:effectLst/>
                <a:latin typeface="Arial" panose="020B0604020202020204" pitchFamily="34" charset="0"/>
                <a:ea typeface="Times New Roman" panose="02020603050405020304" pitchFamily="18" charset="0"/>
                <a:cs typeface="Arial" panose="020B0604020202020204" pitchFamily="34" charset="0"/>
              </a:rPr>
              <a:t>Eigenfactor</a:t>
            </a:r>
            <a:r>
              <a:rPr lang="en-US" sz="1800" b="0" i="0" dirty="0">
                <a:solidFill>
                  <a:srgbClr val="1F497D"/>
                </a:solidFill>
                <a:effectLst/>
                <a:latin typeface="Arial" panose="020B0604020202020204" pitchFamily="34" charset="0"/>
                <a:cs typeface="Arial" panose="020B0604020202020204" pitchFamily="34" charset="0"/>
              </a:rPr>
              <a:t>™:</a:t>
            </a:r>
            <a:r>
              <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0.00142</a:t>
            </a:r>
          </a:p>
          <a:p>
            <a:pPr lvl="1" eaLnBrk="1" fontAlgn="auto" hangingPunct="1">
              <a:lnSpc>
                <a:spcPct val="90000"/>
              </a:lnSpc>
              <a:spcAft>
                <a:spcPts val="0"/>
              </a:spcAft>
              <a:buFont typeface="Arial" pitchFamily="34" charset="0"/>
              <a:buChar char="•"/>
              <a:defRPr/>
            </a:pPr>
            <a:r>
              <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Immediacy Index: 0.300 </a:t>
            </a:r>
          </a:p>
          <a:p>
            <a:pPr lvl="1" eaLnBrk="1" fontAlgn="auto" hangingPunct="1">
              <a:lnSpc>
                <a:spcPct val="90000"/>
              </a:lnSpc>
              <a:spcAft>
                <a:spcPts val="0"/>
              </a:spcAft>
              <a:buFont typeface="Arial" pitchFamily="34" charset="0"/>
              <a:buChar char="•"/>
              <a:defRPr/>
            </a:pPr>
            <a:r>
              <a:rPr lang="en-US" sz="1800" dirty="0">
                <a:solidFill>
                  <a:srgbClr val="1F497D"/>
                </a:solidFill>
                <a:latin typeface="Arial" panose="020B0604020202020204" pitchFamily="34" charset="0"/>
                <a:ea typeface="Times New Roman" panose="02020603050405020304" pitchFamily="18" charset="0"/>
                <a:cs typeface="Arial" panose="020B0604020202020204" pitchFamily="34" charset="0"/>
              </a:rPr>
              <a:t>Acceptance ratio (2022): 41.5%</a:t>
            </a:r>
          </a:p>
          <a:p>
            <a:pPr lvl="1" eaLnBrk="1" fontAlgn="auto" hangingPunct="1">
              <a:lnSpc>
                <a:spcPct val="90000"/>
              </a:lnSpc>
              <a:spcAft>
                <a:spcPts val="0"/>
              </a:spcAft>
              <a:buFont typeface="Arial" pitchFamily="34" charset="0"/>
              <a:buChar char="•"/>
              <a:defRPr/>
            </a:pPr>
            <a:r>
              <a:rPr lang="en-US" sz="1800" dirty="0">
                <a:solidFill>
                  <a:srgbClr val="1F497D"/>
                </a:solidFill>
                <a:latin typeface="Arial" panose="020B0604020202020204" pitchFamily="34" charset="0"/>
                <a:ea typeface="Times New Roman" panose="02020603050405020304" pitchFamily="18" charset="0"/>
                <a:cs typeface="Arial" panose="020B0604020202020204" pitchFamily="34" charset="0"/>
              </a:rPr>
              <a:t>Acceptance ratio (2023): 25.2%</a:t>
            </a:r>
            <a:r>
              <a:rPr lang="en-US" sz="1800" dirty="0">
                <a:solidFill>
                  <a:srgbClr val="1F497D"/>
                </a:solidFill>
                <a:effectLst/>
                <a:latin typeface="Arial" panose="020B0604020202020204" pitchFamily="34" charset="0"/>
                <a:ea typeface="Times New Roman" panose="02020603050405020304" pitchFamily="18" charset="0"/>
                <a:cs typeface="Arial" panose="020B0604020202020204" pitchFamily="34" charset="0"/>
              </a:rPr>
              <a:t> </a:t>
            </a:r>
          </a:p>
          <a:p>
            <a:pPr lvl="1" eaLnBrk="1" fontAlgn="auto" hangingPunct="1">
              <a:lnSpc>
                <a:spcPct val="90000"/>
              </a:lnSpc>
              <a:spcAft>
                <a:spcPts val="0"/>
              </a:spcAft>
              <a:buFont typeface="Arial" pitchFamily="34" charset="0"/>
              <a:buChar char="•"/>
              <a:defRPr/>
            </a:pPr>
            <a:r>
              <a:rPr lang="en-US" sz="1800" dirty="0">
                <a:solidFill>
                  <a:srgbClr val="1F497D"/>
                </a:solidFill>
                <a:latin typeface="Arial" panose="020B0604020202020204" pitchFamily="34" charset="0"/>
                <a:cs typeface="Arial" panose="020B0604020202020204" pitchFamily="34" charset="0"/>
              </a:rPr>
              <a:t>Average Turnaround Times (2023):</a:t>
            </a:r>
          </a:p>
          <a:p>
            <a:pPr lvl="2" eaLnBrk="1" fontAlgn="auto" hangingPunct="1">
              <a:lnSpc>
                <a:spcPct val="90000"/>
              </a:lnSpc>
              <a:spcAft>
                <a:spcPts val="0"/>
              </a:spcAft>
              <a:buFont typeface="Arial" pitchFamily="34" charset="0"/>
              <a:buChar char="•"/>
              <a:defRPr/>
            </a:pPr>
            <a:r>
              <a:rPr lang="en-US" sz="1600" dirty="0">
                <a:solidFill>
                  <a:srgbClr val="1F497D"/>
                </a:solidFill>
                <a:latin typeface="Arial" panose="020B0604020202020204" pitchFamily="34" charset="0"/>
                <a:cs typeface="Arial" panose="020B0604020202020204" pitchFamily="34" charset="0"/>
              </a:rPr>
              <a:t>Submission to first decision: 35 days </a:t>
            </a:r>
          </a:p>
          <a:p>
            <a:pPr lvl="2" eaLnBrk="1" fontAlgn="auto" hangingPunct="1">
              <a:lnSpc>
                <a:spcPct val="90000"/>
              </a:lnSpc>
              <a:spcAft>
                <a:spcPts val="0"/>
              </a:spcAft>
              <a:buFont typeface="Arial" pitchFamily="34" charset="0"/>
              <a:buChar char="•"/>
              <a:defRPr/>
            </a:pPr>
            <a:r>
              <a:rPr lang="en-US" sz="1600" dirty="0">
                <a:solidFill>
                  <a:srgbClr val="1F497D"/>
                </a:solidFill>
                <a:latin typeface="Arial" panose="020B0604020202020204" pitchFamily="34" charset="0"/>
                <a:cs typeface="Arial" panose="020B0604020202020204" pitchFamily="34" charset="0"/>
              </a:rPr>
              <a:t>Submission to acceptance: 138 days</a:t>
            </a:r>
          </a:p>
          <a:p>
            <a:pPr lvl="2" eaLnBrk="1" fontAlgn="auto" hangingPunct="1">
              <a:lnSpc>
                <a:spcPct val="90000"/>
              </a:lnSpc>
              <a:spcAft>
                <a:spcPts val="0"/>
              </a:spcAft>
              <a:buFont typeface="Arial" pitchFamily="34" charset="0"/>
              <a:buChar char="•"/>
              <a:defRPr/>
            </a:pPr>
            <a:r>
              <a:rPr lang="en-US" sz="1600" dirty="0">
                <a:solidFill>
                  <a:srgbClr val="1F497D"/>
                </a:solidFill>
                <a:latin typeface="Arial" panose="020B0604020202020204" pitchFamily="34" charset="0"/>
                <a:cs typeface="Arial" panose="020B0604020202020204" pitchFamily="34" charset="0"/>
              </a:rPr>
              <a:t>Acceptance to online publications: 40 days</a:t>
            </a:r>
          </a:p>
          <a:p>
            <a:pPr lvl="2" eaLnBrk="1" fontAlgn="auto" hangingPunct="1">
              <a:lnSpc>
                <a:spcPct val="90000"/>
              </a:lnSpc>
              <a:spcAft>
                <a:spcPts val="0"/>
              </a:spcAft>
              <a:buFont typeface="Arial" pitchFamily="34" charset="0"/>
              <a:buChar char="•"/>
              <a:defRPr/>
            </a:pPr>
            <a:r>
              <a:rPr lang="en-US" sz="1600" dirty="0">
                <a:solidFill>
                  <a:srgbClr val="1F497D"/>
                </a:solidFill>
                <a:latin typeface="Arial" panose="020B0604020202020204" pitchFamily="34" charset="0"/>
                <a:cs typeface="Arial" panose="020B0604020202020204" pitchFamily="34" charset="0"/>
              </a:rPr>
              <a:t>Acceptance to print publication: 383 days</a:t>
            </a:r>
          </a:p>
        </p:txBody>
      </p:sp>
      <p:pic>
        <p:nvPicPr>
          <p:cNvPr id="10" name="Picture 4" descr="Issues">
            <a:extLst>
              <a:ext uri="{FF2B5EF4-FFF2-40B4-BE49-F238E27FC236}">
                <a16:creationId xmlns:a16="http://schemas.microsoft.com/office/drawing/2014/main" id="{DC44914B-CE8A-A8EE-3E63-2F9F93DD3C0C}"/>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71394" y="1316470"/>
            <a:ext cx="3089600" cy="4012950"/>
          </a:xfrm>
          <a:prstGeom prst="rect">
            <a:avLst/>
          </a:prstGeom>
          <a:noFill/>
          <a:effectLst>
            <a:outerShdw blurRad="50800" dist="1270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19A17E-D914-B436-1F85-CA305E9BB9FA}"/>
              </a:ext>
            </a:extLst>
          </p:cNvPr>
          <p:cNvSpPr txBox="1"/>
          <p:nvPr/>
        </p:nvSpPr>
        <p:spPr>
          <a:xfrm>
            <a:off x="4062160" y="5944217"/>
            <a:ext cx="7844290" cy="307777"/>
          </a:xfrm>
          <a:prstGeom prst="rect">
            <a:avLst/>
          </a:prstGeom>
          <a:noFill/>
        </p:spPr>
        <p:txBody>
          <a:bodyPr wrap="square" rtlCol="0">
            <a:spAutoFit/>
          </a:bodyPr>
          <a:lstStyle/>
          <a:p>
            <a:pPr algn="ctr"/>
            <a:r>
              <a:rPr lang="en-US" sz="1400" dirty="0">
                <a:solidFill>
                  <a:srgbClr val="376092"/>
                </a:solidFill>
                <a:effectLst/>
                <a:latin typeface="+mn-lt"/>
                <a:ea typeface="Calibri" panose="020F0502020204030204" pitchFamily="34" charset="0"/>
                <a:cs typeface="Times New Roman" panose="02020603050405020304" pitchFamily="18" charset="0"/>
              </a:rPr>
              <a:t>Follow the </a:t>
            </a:r>
            <a:r>
              <a:rPr lang="en-US" sz="1400" i="1" dirty="0">
                <a:solidFill>
                  <a:srgbClr val="376092"/>
                </a:solidFill>
                <a:effectLst/>
                <a:latin typeface="+mn-lt"/>
                <a:ea typeface="Calibri" panose="020F0502020204030204" pitchFamily="34" charset="0"/>
                <a:cs typeface="Times New Roman" panose="02020603050405020304" pitchFamily="18" charset="0"/>
              </a:rPr>
              <a:t>JDR CTR</a:t>
            </a:r>
            <a:r>
              <a:rPr lang="en-US" sz="1400" dirty="0">
                <a:solidFill>
                  <a:srgbClr val="376092"/>
                </a:solidFill>
                <a:effectLst/>
                <a:latin typeface="+mn-lt"/>
                <a:ea typeface="Calibri" panose="020F0502020204030204" pitchFamily="34" charset="0"/>
                <a:cs typeface="Times New Roman" panose="02020603050405020304" pitchFamily="18" charset="0"/>
              </a:rPr>
              <a:t> on </a:t>
            </a:r>
            <a:r>
              <a:rPr lang="en-US" sz="1400" dirty="0">
                <a:solidFill>
                  <a:srgbClr val="376092"/>
                </a:solidFill>
                <a:effectLst/>
                <a:latin typeface="+mn-lt"/>
                <a:ea typeface="Calibri" panose="020F0502020204030204" pitchFamily="34" charset="0"/>
                <a:cs typeface="Gill Sans MT" panose="020B0502020104020203" pitchFamily="34" charset="0"/>
              </a:rPr>
              <a:t>Twitter </a:t>
            </a:r>
            <a:r>
              <a:rPr lang="en-US" sz="1400" dirty="0">
                <a:solidFill>
                  <a:srgbClr val="376092"/>
                </a:solidFill>
                <a:latin typeface="+mn-lt"/>
              </a:rPr>
              <a:t>@JDRClinTransRes (31 Following, 443 Followers)</a:t>
            </a:r>
          </a:p>
        </p:txBody>
      </p:sp>
      <p:sp>
        <p:nvSpPr>
          <p:cNvPr id="5" name="Rectangle 2">
            <a:extLst>
              <a:ext uri="{FF2B5EF4-FFF2-40B4-BE49-F238E27FC236}">
                <a16:creationId xmlns:a16="http://schemas.microsoft.com/office/drawing/2014/main" id="{AA34541D-73A5-ADBA-214D-B7D9C474A2D4}"/>
              </a:ext>
            </a:extLst>
          </p:cNvPr>
          <p:cNvSpPr txBox="1">
            <a:spLocks noChangeArrowheads="1"/>
          </p:cNvSpPr>
          <p:nvPr/>
        </p:nvSpPr>
        <p:spPr bwMode="auto">
          <a:xfrm>
            <a:off x="308305" y="32146"/>
            <a:ext cx="99700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sz="4000" i="1" dirty="0"/>
              <a:t>JDR Clinical &amp; Translational Research</a:t>
            </a:r>
          </a:p>
        </p:txBody>
      </p:sp>
    </p:spTree>
    <p:extLst>
      <p:ext uri="{BB962C8B-B14F-4D97-AF65-F5344CB8AC3E}">
        <p14:creationId xmlns:p14="http://schemas.microsoft.com/office/powerpoint/2010/main" val="443928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B5D5430E-ECD4-44C3-9F18-294CB3289E57}"/>
              </a:ext>
            </a:extLst>
          </p:cNvPr>
          <p:cNvSpPr txBox="1"/>
          <p:nvPr/>
        </p:nvSpPr>
        <p:spPr>
          <a:xfrm>
            <a:off x="445954" y="1641327"/>
            <a:ext cx="4517932" cy="3416320"/>
          </a:xfrm>
          <a:prstGeom prst="rect">
            <a:avLst/>
          </a:prstGeom>
          <a:noFill/>
        </p:spPr>
        <p:txBody>
          <a:bodyPr wrap="square" rtlCol="0">
            <a:spAutoFit/>
          </a:bodyPr>
          <a:lstStyle/>
          <a:p>
            <a:pPr marL="0" marR="0"/>
            <a:r>
              <a:rPr lang="en-US" sz="2400" dirty="0">
                <a:solidFill>
                  <a:srgbClr val="376092"/>
                </a:solidFill>
                <a:effectLst/>
                <a:latin typeface="Arial" panose="020B0604020202020204" pitchFamily="34" charset="0"/>
                <a:ea typeface="Times New Roman" panose="02020603050405020304" pitchFamily="18" charset="0"/>
                <a:cs typeface="Times New Roman" panose="02020603050405020304" pitchFamily="18" charset="0"/>
              </a:rPr>
              <a:t>The IADR Online Community allows members to engage with their </a:t>
            </a:r>
            <a:r>
              <a:rPr lang="en-US" sz="2400" dirty="0" err="1">
                <a:solidFill>
                  <a:srgbClr val="376092"/>
                </a:solidFill>
                <a:effectLst/>
                <a:latin typeface="Arial" panose="020B0604020202020204" pitchFamily="34" charset="0"/>
                <a:ea typeface="Times New Roman" panose="02020603050405020304" pitchFamily="18" charset="0"/>
                <a:cs typeface="Times New Roman" panose="02020603050405020304" pitchFamily="18" charset="0"/>
              </a:rPr>
              <a:t>colleages</a:t>
            </a:r>
            <a:r>
              <a:rPr lang="en-US" sz="2400" dirty="0">
                <a:solidFill>
                  <a:srgbClr val="376092"/>
                </a:solidFill>
                <a:effectLst/>
                <a:latin typeface="Arial" panose="020B0604020202020204" pitchFamily="34" charset="0"/>
                <a:ea typeface="Times New Roman" panose="02020603050405020304" pitchFamily="18" charset="0"/>
                <a:cs typeface="Times New Roman" panose="02020603050405020304" pitchFamily="18" charset="0"/>
              </a:rPr>
              <a:t> throughout the year. </a:t>
            </a:r>
          </a:p>
          <a:p>
            <a:pPr marL="0" marR="0"/>
            <a:endParaRPr lang="en-US" sz="2400" dirty="0">
              <a:solidFill>
                <a:srgbClr val="376092"/>
              </a:solidFill>
              <a:latin typeface="Arial" panose="020B0604020202020204" pitchFamily="34" charset="0"/>
              <a:ea typeface="Times New Roman" panose="02020603050405020304" pitchFamily="18" charset="0"/>
              <a:cs typeface="Times New Roman" panose="02020603050405020304" pitchFamily="18" charset="0"/>
            </a:endParaRPr>
          </a:p>
          <a:p>
            <a:pPr marL="0" marR="0"/>
            <a:r>
              <a:rPr lang="en-US" sz="2400" dirty="0">
                <a:solidFill>
                  <a:srgbClr val="376092"/>
                </a:solidFill>
                <a:effectLst/>
                <a:latin typeface="Arial" panose="020B0604020202020204" pitchFamily="34" charset="0"/>
                <a:ea typeface="Times New Roman" panose="02020603050405020304" pitchFamily="18" charset="0"/>
                <a:cs typeface="Times New Roman" panose="02020603050405020304" pitchFamily="18" charset="0"/>
              </a:rPr>
              <a:t>Members can discuss hot topics, share insights, and post resources while building their worldwide professional network. </a:t>
            </a:r>
          </a:p>
        </p:txBody>
      </p:sp>
      <p:sp>
        <p:nvSpPr>
          <p:cNvPr id="5" name="Rectangle 2">
            <a:extLst>
              <a:ext uri="{FF2B5EF4-FFF2-40B4-BE49-F238E27FC236}">
                <a16:creationId xmlns:a16="http://schemas.microsoft.com/office/drawing/2014/main" id="{8F13D9AA-6C58-3492-D96D-59F4DB4D9009}"/>
              </a:ext>
            </a:extLst>
          </p:cNvPr>
          <p:cNvSpPr txBox="1">
            <a:spLocks noChangeArrowheads="1"/>
          </p:cNvSpPr>
          <p:nvPr/>
        </p:nvSpPr>
        <p:spPr bwMode="auto">
          <a:xfrm>
            <a:off x="308305" y="32146"/>
            <a:ext cx="7226814"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mj-ea"/>
                <a:cs typeface="+mj-cs"/>
              </a:defRPr>
            </a:lvl1pPr>
            <a:lvl2pPr algn="ctr" defTabSz="457200" rtl="0" eaLnBrk="0" fontAlgn="base" hangingPunct="0">
              <a:spcBef>
                <a:spcPct val="0"/>
              </a:spcBef>
              <a:spcAft>
                <a:spcPct val="0"/>
              </a:spcAft>
              <a:defRPr sz="4400">
                <a:solidFill>
                  <a:schemeClr val="tx1"/>
                </a:solidFill>
                <a:latin typeface="Gill Sans MT" pitchFamily="34" charset="0"/>
              </a:defRPr>
            </a:lvl2pPr>
            <a:lvl3pPr algn="ctr" defTabSz="457200" rtl="0" eaLnBrk="0" fontAlgn="base" hangingPunct="0">
              <a:spcBef>
                <a:spcPct val="0"/>
              </a:spcBef>
              <a:spcAft>
                <a:spcPct val="0"/>
              </a:spcAft>
              <a:defRPr sz="4400">
                <a:solidFill>
                  <a:schemeClr val="tx1"/>
                </a:solidFill>
                <a:latin typeface="Gill Sans MT" pitchFamily="34" charset="0"/>
              </a:defRPr>
            </a:lvl3pPr>
            <a:lvl4pPr algn="ctr" defTabSz="457200" rtl="0" eaLnBrk="0" fontAlgn="base" hangingPunct="0">
              <a:spcBef>
                <a:spcPct val="0"/>
              </a:spcBef>
              <a:spcAft>
                <a:spcPct val="0"/>
              </a:spcAft>
              <a:defRPr sz="4400">
                <a:solidFill>
                  <a:schemeClr val="tx1"/>
                </a:solidFill>
                <a:latin typeface="Gill Sans MT" pitchFamily="34" charset="0"/>
              </a:defRPr>
            </a:lvl4pPr>
            <a:lvl5pPr algn="ctr" defTabSz="457200" rtl="0" eaLnBrk="0" fontAlgn="base" hangingPunct="0">
              <a:spcBef>
                <a:spcPct val="0"/>
              </a:spcBef>
              <a:spcAft>
                <a:spcPct val="0"/>
              </a:spcAft>
              <a:defRPr sz="4400">
                <a:solidFill>
                  <a:schemeClr val="tx1"/>
                </a:solidFill>
                <a:latin typeface="Gill Sans MT" pitchFamily="34" charset="0"/>
              </a:defRPr>
            </a:lvl5pPr>
            <a:lvl6pPr marL="457200" algn="ctr" defTabSz="457200" rtl="0" fontAlgn="base">
              <a:spcBef>
                <a:spcPct val="0"/>
              </a:spcBef>
              <a:spcAft>
                <a:spcPct val="0"/>
              </a:spcAft>
              <a:defRPr sz="4400">
                <a:solidFill>
                  <a:schemeClr val="tx1"/>
                </a:solidFill>
                <a:latin typeface="Gill Sans MT" pitchFamily="34" charset="0"/>
              </a:defRPr>
            </a:lvl6pPr>
            <a:lvl7pPr marL="914400" algn="ctr" defTabSz="457200" rtl="0" fontAlgn="base">
              <a:spcBef>
                <a:spcPct val="0"/>
              </a:spcBef>
              <a:spcAft>
                <a:spcPct val="0"/>
              </a:spcAft>
              <a:defRPr sz="4400">
                <a:solidFill>
                  <a:schemeClr val="tx1"/>
                </a:solidFill>
                <a:latin typeface="Gill Sans MT" pitchFamily="34" charset="0"/>
              </a:defRPr>
            </a:lvl7pPr>
            <a:lvl8pPr marL="1371600" algn="ctr" defTabSz="457200" rtl="0" fontAlgn="base">
              <a:spcBef>
                <a:spcPct val="0"/>
              </a:spcBef>
              <a:spcAft>
                <a:spcPct val="0"/>
              </a:spcAft>
              <a:defRPr sz="4400">
                <a:solidFill>
                  <a:schemeClr val="tx1"/>
                </a:solidFill>
                <a:latin typeface="Gill Sans MT" pitchFamily="34" charset="0"/>
              </a:defRPr>
            </a:lvl8pPr>
            <a:lvl9pPr marL="1828800" algn="ctr" defTabSz="457200" rtl="0" fontAlgn="base">
              <a:spcBef>
                <a:spcPct val="0"/>
              </a:spcBef>
              <a:spcAft>
                <a:spcPct val="0"/>
              </a:spcAft>
              <a:defRPr sz="4400">
                <a:solidFill>
                  <a:schemeClr val="tx1"/>
                </a:solidFill>
                <a:latin typeface="Gill Sans MT" pitchFamily="34" charset="0"/>
              </a:defRPr>
            </a:lvl9pPr>
          </a:lstStyle>
          <a:p>
            <a:pPr algn="l" eaLnBrk="1" hangingPunct="1"/>
            <a:r>
              <a:rPr lang="en-US" altLang="en-US" dirty="0"/>
              <a:t>IADR Community</a:t>
            </a:r>
          </a:p>
        </p:txBody>
      </p:sp>
      <p:pic>
        <p:nvPicPr>
          <p:cNvPr id="3" name="Picture 2">
            <a:extLst>
              <a:ext uri="{FF2B5EF4-FFF2-40B4-BE49-F238E27FC236}">
                <a16:creationId xmlns:a16="http://schemas.microsoft.com/office/drawing/2014/main" id="{E0A9FA7D-0D9F-9B49-ECF1-E6AB9D64B423}"/>
              </a:ext>
            </a:extLst>
          </p:cNvPr>
          <p:cNvPicPr>
            <a:picLocks noChangeAspect="1"/>
          </p:cNvPicPr>
          <p:nvPr/>
        </p:nvPicPr>
        <p:blipFill>
          <a:blip r:embed="rId3"/>
          <a:srcRect t="-1" b="438"/>
          <a:stretch/>
        </p:blipFill>
        <p:spPr>
          <a:xfrm>
            <a:off x="5308833" y="1121002"/>
            <a:ext cx="6437213" cy="461599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689155475"/>
      </p:ext>
    </p:extLst>
  </p:cSld>
  <p:clrMapOvr>
    <a:masterClrMapping/>
  </p:clrMapOvr>
</p:sld>
</file>

<file path=ppt/theme/theme1.xml><?xml version="1.0" encoding="utf-8"?>
<a:theme xmlns:a="http://schemas.openxmlformats.org/drawingml/2006/main" name="Top Header w/ Bullet Lis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070aea2-17f6-4440-970e-814d7ac414f2">
      <Terms xmlns="http://schemas.microsoft.com/office/infopath/2007/PartnerControls"/>
    </lcf76f155ced4ddcb4097134ff3c332f>
    <TaxCatchAll xmlns="996b4a3d-442b-41c7-be1d-abd3b7408d6c" xsi:nil="true"/>
    <ChristopherFox xmlns="5070aea2-17f6-4440-970e-814d7ac414f2">true</ChristopherFox>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F41DCCD8DF26E4FB084A8B0EC87B308" ma:contentTypeVersion="20" ma:contentTypeDescription="Create a new document." ma:contentTypeScope="" ma:versionID="b253f9c05ece6e326a0ac68fd571857c">
  <xsd:schema xmlns:xsd="http://www.w3.org/2001/XMLSchema" xmlns:xs="http://www.w3.org/2001/XMLSchema" xmlns:p="http://schemas.microsoft.com/office/2006/metadata/properties" xmlns:ns2="5070aea2-17f6-4440-970e-814d7ac414f2" xmlns:ns3="996b4a3d-442b-41c7-be1d-abd3b7408d6c" targetNamespace="http://schemas.microsoft.com/office/2006/metadata/properties" ma:root="true" ma:fieldsID="d68c090f7022f7b67eba663331250004" ns2:_="" ns3:_="">
    <xsd:import namespace="5070aea2-17f6-4440-970e-814d7ac414f2"/>
    <xsd:import namespace="996b4a3d-442b-41c7-be1d-abd3b7408d6c"/>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lcf76f155ced4ddcb4097134ff3c332f" minOccurs="0"/>
                <xsd:element ref="ns3:TaxCatchAll" minOccurs="0"/>
                <xsd:element ref="ns2:ChristopherFox"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70aea2-17f6-4440-970e-814d7ac414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ce62ab20-24cc-4213-92c9-15c88d45ddd7" ma:termSetId="09814cd3-568e-fe90-9814-8d621ff8fb84" ma:anchorId="fba54fb3-c3e1-fe81-a776-ca4b69148c4d" ma:open="true" ma:isKeyword="false">
      <xsd:complexType>
        <xsd:sequence>
          <xsd:element ref="pc:Terms" minOccurs="0" maxOccurs="1"/>
        </xsd:sequence>
      </xsd:complexType>
    </xsd:element>
    <xsd:element name="ChristopherFox" ma:index="24" nillable="true" ma:displayName="Christopher Fox" ma:default="1" ma:format="Dropdown" ma:internalName="ChristopherFox">
      <xsd:simpleType>
        <xsd:restriction base="dms:Boolean"/>
      </xsd:simple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element name="MediaServiceBillingMetadata" ma:index="27"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96b4a3d-442b-41c7-be1d-abd3b7408d6c"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8b96e690-9043-427e-b3d2-ac7945ce6285}" ma:internalName="TaxCatchAll" ma:showField="CatchAllData" ma:web="996b4a3d-442b-41c7-be1d-abd3b7408d6c">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023158-CFC9-49F2-985D-1EB7ACF81948}">
  <ds:schemaRefs>
    <ds:schemaRef ds:uri="http://schemas.microsoft.com/sharepoint/v3/contenttype/forms"/>
  </ds:schemaRefs>
</ds:datastoreItem>
</file>

<file path=customXml/itemProps2.xml><?xml version="1.0" encoding="utf-8"?>
<ds:datastoreItem xmlns:ds="http://schemas.openxmlformats.org/officeDocument/2006/customXml" ds:itemID="{C6F8CA96-1058-4EE7-8AD6-461EF53E882C}">
  <ds:schemaRefs>
    <ds:schemaRef ds:uri="5070aea2-17f6-4440-970e-814d7ac414f2"/>
    <ds:schemaRef ds:uri="996b4a3d-442b-41c7-be1d-abd3b7408d6c"/>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98AC7F39-74EF-4ADB-B48B-FBCCBEC7EA8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070aea2-17f6-4440-970e-814d7ac414f2"/>
    <ds:schemaRef ds:uri="996b4a3d-442b-41c7-be1d-abd3b7408d6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872</TotalTime>
  <Words>1545</Words>
  <Application>Microsoft Office PowerPoint</Application>
  <PresentationFormat>Widescreen</PresentationFormat>
  <Paragraphs>234</Paragraphs>
  <Slides>19</Slides>
  <Notes>14</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19</vt:i4>
      </vt:variant>
    </vt:vector>
  </HeadingPairs>
  <TitlesOfParts>
    <vt:vector size="28" baseType="lpstr">
      <vt:lpstr>ＭＳ Ｐゴシック</vt:lpstr>
      <vt:lpstr>Arial</vt:lpstr>
      <vt:lpstr>Arial Nova</vt:lpstr>
      <vt:lpstr>BloggerSans</vt:lpstr>
      <vt:lpstr>Calibri</vt:lpstr>
      <vt:lpstr>Gill Sans MT</vt:lpstr>
      <vt:lpstr>Top Header w/ Bullet List</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About IADR</dc:title>
  <dc:creator>Elise Bender</dc:creator>
  <cp:lastModifiedBy>Sherry Nipas-Hart</cp:lastModifiedBy>
  <cp:revision>8</cp:revision>
  <dcterms:created xsi:type="dcterms:W3CDTF">2020-07-17T14:22:16Z</dcterms:created>
  <dcterms:modified xsi:type="dcterms:W3CDTF">2025-06-16T14:20:23Z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0x010100AF41DCCD8DF26E4FB084A8B0EC87B308</vt:lpwstr>
  </property>
  <property fmtid="{D5CDD505-2E9C-101B-9397-08002B2CF9AE}" pid="3" name="Order">
    <vt:r8>1223000</vt:r8>
  </property>
  <property fmtid="{D5CDD505-2E9C-101B-9397-08002B2CF9AE}" pid="4" name="MediaServiceImageTags">
    <vt:lpwstr/>
  </property>
</Properties>
</file>