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4"/>
    <p:sldMasterId id="2147483896" r:id="rId5"/>
    <p:sldMasterId id="2147483900" r:id="rId6"/>
  </p:sldMasterIdLst>
  <p:notesMasterIdLst>
    <p:notesMasterId r:id="rId25"/>
  </p:notesMasterIdLst>
  <p:handoutMasterIdLst>
    <p:handoutMasterId r:id="rId26"/>
  </p:handoutMasterIdLst>
  <p:sldIdLst>
    <p:sldId id="401" r:id="rId7"/>
    <p:sldId id="358" r:id="rId8"/>
    <p:sldId id="291" r:id="rId9"/>
    <p:sldId id="395" r:id="rId10"/>
    <p:sldId id="412" r:id="rId11"/>
    <p:sldId id="387" r:id="rId12"/>
    <p:sldId id="415" r:id="rId13"/>
    <p:sldId id="416" r:id="rId14"/>
    <p:sldId id="375" r:id="rId15"/>
    <p:sldId id="292" r:id="rId16"/>
    <p:sldId id="379" r:id="rId17"/>
    <p:sldId id="419" r:id="rId18"/>
    <p:sldId id="396" r:id="rId19"/>
    <p:sldId id="403" r:id="rId20"/>
    <p:sldId id="414" r:id="rId21"/>
    <p:sldId id="282" r:id="rId22"/>
    <p:sldId id="393" r:id="rId23"/>
    <p:sldId id="420" r:id="rId24"/>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5pPr>
    <a:lvl6pPr marL="2286000" algn="l" defTabSz="914400" rtl="0" eaLnBrk="1" latinLnBrk="0" hangingPunct="1">
      <a:defRPr kern="1200">
        <a:solidFill>
          <a:schemeClr val="tx1"/>
        </a:solidFill>
        <a:latin typeface="Gill Sans MT" pitchFamily="34" charset="0"/>
        <a:ea typeface="ＭＳ Ｐゴシック" pitchFamily="34" charset="-128"/>
        <a:cs typeface="+mn-cs"/>
      </a:defRPr>
    </a:lvl6pPr>
    <a:lvl7pPr marL="2743200" algn="l" defTabSz="914400" rtl="0" eaLnBrk="1" latinLnBrk="0" hangingPunct="1">
      <a:defRPr kern="1200">
        <a:solidFill>
          <a:schemeClr val="tx1"/>
        </a:solidFill>
        <a:latin typeface="Gill Sans MT" pitchFamily="34" charset="0"/>
        <a:ea typeface="ＭＳ Ｐゴシック" pitchFamily="34" charset="-128"/>
        <a:cs typeface="+mn-cs"/>
      </a:defRPr>
    </a:lvl7pPr>
    <a:lvl8pPr marL="3200400" algn="l" defTabSz="914400" rtl="0" eaLnBrk="1" latinLnBrk="0" hangingPunct="1">
      <a:defRPr kern="1200">
        <a:solidFill>
          <a:schemeClr val="tx1"/>
        </a:solidFill>
        <a:latin typeface="Gill Sans MT" pitchFamily="34" charset="0"/>
        <a:ea typeface="ＭＳ Ｐゴシック" pitchFamily="34" charset="-128"/>
        <a:cs typeface="+mn-cs"/>
      </a:defRPr>
    </a:lvl8pPr>
    <a:lvl9pPr marL="3657600" algn="l" defTabSz="914400" rtl="0" eaLnBrk="1" latinLnBrk="0" hangingPunct="1">
      <a:defRPr kern="1200">
        <a:solidFill>
          <a:schemeClr val="tx1"/>
        </a:solidFill>
        <a:latin typeface="Gill Sans MT"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648" userDrawn="1">
          <p15:clr>
            <a:srgbClr val="A4A3A4"/>
          </p15:clr>
        </p15:guide>
        <p15:guide id="2" pos="37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e Bender" initials="E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08A"/>
    <a:srgbClr val="376092"/>
    <a:srgbClr val="2F5373"/>
    <a:srgbClr val="1F497D"/>
    <a:srgbClr val="C96300"/>
    <a:srgbClr val="4B413B"/>
    <a:srgbClr val="738CA1"/>
    <a:srgbClr val="A89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914" y="726"/>
      </p:cViewPr>
      <p:guideLst>
        <p:guide orient="horz" pos="3648"/>
        <p:guide pos="371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Niner" userId="f755cb24-d071-4314-baae-755b2a3256db" providerId="ADAL" clId="{E70A7309-BD70-43F5-BD12-8E7BE95E7577}"/>
    <pc:docChg chg="undo redo custSel modSld">
      <pc:chgData name="Matthew Niner" userId="f755cb24-d071-4314-baae-755b2a3256db" providerId="ADAL" clId="{E70A7309-BD70-43F5-BD12-8E7BE95E7577}" dt="2025-07-24T13:09:08.547" v="180" actId="1035"/>
      <pc:docMkLst>
        <pc:docMk/>
      </pc:docMkLst>
      <pc:sldChg chg="modSp mod">
        <pc:chgData name="Matthew Niner" userId="f755cb24-d071-4314-baae-755b2a3256db" providerId="ADAL" clId="{E70A7309-BD70-43F5-BD12-8E7BE95E7577}" dt="2025-07-21T19:35:40.809" v="21" actId="20577"/>
        <pc:sldMkLst>
          <pc:docMk/>
          <pc:sldMk cId="3063805247" sldId="291"/>
        </pc:sldMkLst>
      </pc:sldChg>
      <pc:sldChg chg="addSp delSp modSp mod">
        <pc:chgData name="Matthew Niner" userId="f755cb24-d071-4314-baae-755b2a3256db" providerId="ADAL" clId="{E70A7309-BD70-43F5-BD12-8E7BE95E7577}" dt="2025-07-24T13:09:08.547" v="180" actId="1035"/>
        <pc:sldMkLst>
          <pc:docMk/>
          <pc:sldMk cId="0" sldId="292"/>
        </pc:sldMkLst>
      </pc:sldChg>
      <pc:sldChg chg="modSp mod">
        <pc:chgData name="Matthew Niner" userId="f755cb24-d071-4314-baae-755b2a3256db" providerId="ADAL" clId="{E70A7309-BD70-43F5-BD12-8E7BE95E7577}" dt="2025-07-24T13:02:02.475" v="121" actId="6549"/>
        <pc:sldMkLst>
          <pc:docMk/>
          <pc:sldMk cId="0" sldId="415"/>
        </pc:sldMkLst>
      </pc:sldChg>
      <pc:sldChg chg="modSp mod">
        <pc:chgData name="Matthew Niner" userId="f755cb24-d071-4314-baae-755b2a3256db" providerId="ADAL" clId="{E70A7309-BD70-43F5-BD12-8E7BE95E7577}" dt="2025-07-24T13:07:11.647" v="151" actId="1076"/>
        <pc:sldMkLst>
          <pc:docMk/>
          <pc:sldMk cId="443928613" sldId="416"/>
        </pc:sldMkLst>
      </pc:sldChg>
    </pc:docChg>
  </pc:docChgLst>
  <pc:docChgLst>
    <pc:chgData name="Matthew Niner" userId="f755cb24-d071-4314-baae-755b2a3256db" providerId="ADAL" clId="{5A3BB49F-3C60-48B1-9670-300F15E42FAA}"/>
    <pc:docChg chg="undo custSel modSld">
      <pc:chgData name="Matthew Niner" userId="f755cb24-d071-4314-baae-755b2a3256db" providerId="ADAL" clId="{5A3BB49F-3C60-48B1-9670-300F15E42FAA}" dt="2025-08-27T13:04:06.455" v="308" actId="732"/>
      <pc:docMkLst>
        <pc:docMk/>
      </pc:docMkLst>
      <pc:sldChg chg="addSp delSp modSp mod modClrScheme chgLayout">
        <pc:chgData name="Matthew Niner" userId="f755cb24-d071-4314-baae-755b2a3256db" providerId="ADAL" clId="{5A3BB49F-3C60-48B1-9670-300F15E42FAA}" dt="2025-08-27T13:04:06.455" v="308" actId="732"/>
        <pc:sldMkLst>
          <pc:docMk/>
          <pc:sldMk cId="148125410" sldId="282"/>
        </pc:sldMkLst>
        <pc:spChg chg="mod">
          <ac:chgData name="Matthew Niner" userId="f755cb24-d071-4314-baae-755b2a3256db" providerId="ADAL" clId="{5A3BB49F-3C60-48B1-9670-300F15E42FAA}" dt="2025-08-27T13:03:21.920" v="304" actId="20577"/>
          <ac:spMkLst>
            <pc:docMk/>
            <pc:sldMk cId="148125410" sldId="282"/>
            <ac:spMk id="2" creationId="{50DC6DF5-E9EE-EB27-3981-E840A41E63C5}"/>
          </ac:spMkLst>
        </pc:spChg>
        <pc:grpChg chg="add mod">
          <ac:chgData name="Matthew Niner" userId="f755cb24-d071-4314-baae-755b2a3256db" providerId="ADAL" clId="{5A3BB49F-3C60-48B1-9670-300F15E42FAA}" dt="2025-08-27T13:02:58.130" v="300" actId="1036"/>
          <ac:grpSpMkLst>
            <pc:docMk/>
            <pc:sldMk cId="148125410" sldId="282"/>
            <ac:grpSpMk id="6" creationId="{F72FD19A-ED2D-06F9-F873-E123921BC2ED}"/>
          </ac:grpSpMkLst>
        </pc:grpChg>
        <pc:picChg chg="del mod">
          <ac:chgData name="Matthew Niner" userId="f755cb24-d071-4314-baae-755b2a3256db" providerId="ADAL" clId="{5A3BB49F-3C60-48B1-9670-300F15E42FAA}" dt="2025-08-27T12:59:34.531" v="50" actId="478"/>
          <ac:picMkLst>
            <pc:docMk/>
            <pc:sldMk cId="148125410" sldId="282"/>
            <ac:picMk id="4" creationId="{7A20C7F4-E436-6525-FF18-7049CA69A74E}"/>
          </ac:picMkLst>
        </pc:picChg>
        <pc:picChg chg="add mod modCrop">
          <ac:chgData name="Matthew Niner" userId="f755cb24-d071-4314-baae-755b2a3256db" providerId="ADAL" clId="{5A3BB49F-3C60-48B1-9670-300F15E42FAA}" dt="2025-08-27T13:04:06.455" v="308" actId="732"/>
          <ac:picMkLst>
            <pc:docMk/>
            <pc:sldMk cId="148125410" sldId="282"/>
            <ac:picMk id="5" creationId="{368B49F7-116E-9469-F96A-C62AACBD6EDF}"/>
          </ac:picMkLst>
        </pc:picChg>
        <pc:picChg chg="mod">
          <ac:chgData name="Matthew Niner" userId="f755cb24-d071-4314-baae-755b2a3256db" providerId="ADAL" clId="{5A3BB49F-3C60-48B1-9670-300F15E42FAA}" dt="2025-08-27T13:02:41.056" v="251" actId="164"/>
          <ac:picMkLst>
            <pc:docMk/>
            <pc:sldMk cId="148125410" sldId="282"/>
            <ac:picMk id="9" creationId="{FE447F15-D67B-D516-6EA3-64A270E3F50A}"/>
          </ac:picMkLst>
        </pc:picChg>
        <pc:picChg chg="mod">
          <ac:chgData name="Matthew Niner" userId="f755cb24-d071-4314-baae-755b2a3256db" providerId="ADAL" clId="{5A3BB49F-3C60-48B1-9670-300F15E42FAA}" dt="2025-08-27T13:02:41.056" v="251" actId="164"/>
          <ac:picMkLst>
            <pc:docMk/>
            <pc:sldMk cId="148125410" sldId="282"/>
            <ac:picMk id="10" creationId="{3AAE50DC-747A-D5BC-3C9F-CD1B122B3AD9}"/>
          </ac:picMkLst>
        </pc:picChg>
      </pc:sldChg>
      <pc:sldChg chg="modSp mod">
        <pc:chgData name="Matthew Niner" userId="f755cb24-d071-4314-baae-755b2a3256db" providerId="ADAL" clId="{5A3BB49F-3C60-48B1-9670-300F15E42FAA}" dt="2025-08-18T20:26:52.291" v="44" actId="20577"/>
        <pc:sldMkLst>
          <pc:docMk/>
          <pc:sldMk cId="2399704980" sldId="412"/>
        </pc:sldMkLst>
        <pc:spChg chg="mod">
          <ac:chgData name="Matthew Niner" userId="f755cb24-d071-4314-baae-755b2a3256db" providerId="ADAL" clId="{5A3BB49F-3C60-48B1-9670-300F15E42FAA}" dt="2025-08-18T20:26:37.835" v="29" actId="20577"/>
          <ac:spMkLst>
            <pc:docMk/>
            <pc:sldMk cId="2399704980" sldId="412"/>
            <ac:spMk id="2" creationId="{2D5E810E-C01D-8F39-E33F-314C2E16336D}"/>
          </ac:spMkLst>
        </pc:spChg>
        <pc:spChg chg="mod">
          <ac:chgData name="Matthew Niner" userId="f755cb24-d071-4314-baae-755b2a3256db" providerId="ADAL" clId="{5A3BB49F-3C60-48B1-9670-300F15E42FAA}" dt="2025-08-18T20:26:10.771" v="7" actId="20577"/>
          <ac:spMkLst>
            <pc:docMk/>
            <pc:sldMk cId="2399704980" sldId="412"/>
            <ac:spMk id="4" creationId="{7B4899C3-3AF3-4806-70F2-AA2FE15BD7ED}"/>
          </ac:spMkLst>
        </pc:spChg>
        <pc:spChg chg="mod">
          <ac:chgData name="Matthew Niner" userId="f755cb24-d071-4314-baae-755b2a3256db" providerId="ADAL" clId="{5A3BB49F-3C60-48B1-9670-300F15E42FAA}" dt="2025-08-18T20:26:33.747" v="23" actId="20577"/>
          <ac:spMkLst>
            <pc:docMk/>
            <pc:sldMk cId="2399704980" sldId="412"/>
            <ac:spMk id="7" creationId="{3B6917A0-BC8E-15DB-D941-556CA029AAA0}"/>
          </ac:spMkLst>
        </pc:spChg>
        <pc:spChg chg="mod">
          <ac:chgData name="Matthew Niner" userId="f755cb24-d071-4314-baae-755b2a3256db" providerId="ADAL" clId="{5A3BB49F-3C60-48B1-9670-300F15E42FAA}" dt="2025-08-18T20:26:17.779" v="10" actId="20577"/>
          <ac:spMkLst>
            <pc:docMk/>
            <pc:sldMk cId="2399704980" sldId="412"/>
            <ac:spMk id="20" creationId="{FC8987A6-F766-0D5F-806D-ED1F8FC1AF36}"/>
          </ac:spMkLst>
        </pc:spChg>
        <pc:spChg chg="mod">
          <ac:chgData name="Matthew Niner" userId="f755cb24-d071-4314-baae-755b2a3256db" providerId="ADAL" clId="{5A3BB49F-3C60-48B1-9670-300F15E42FAA}" dt="2025-08-18T20:26:46.041" v="35" actId="20577"/>
          <ac:spMkLst>
            <pc:docMk/>
            <pc:sldMk cId="2399704980" sldId="412"/>
            <ac:spMk id="21" creationId="{DD678DD6-B676-1C00-AAA6-391915675EE7}"/>
          </ac:spMkLst>
        </pc:spChg>
        <pc:spChg chg="mod">
          <ac:chgData name="Matthew Niner" userId="f755cb24-d071-4314-baae-755b2a3256db" providerId="ADAL" clId="{5A3BB49F-3C60-48B1-9670-300F15E42FAA}" dt="2025-08-18T20:26:24.116" v="16" actId="20577"/>
          <ac:spMkLst>
            <pc:docMk/>
            <pc:sldMk cId="2399704980" sldId="412"/>
            <ac:spMk id="22" creationId="{F22F93D1-6DD8-453C-E608-5E0A2A55BB4D}"/>
          </ac:spMkLst>
        </pc:spChg>
        <pc:spChg chg="mod">
          <ac:chgData name="Matthew Niner" userId="f755cb24-d071-4314-baae-755b2a3256db" providerId="ADAL" clId="{5A3BB49F-3C60-48B1-9670-300F15E42FAA}" dt="2025-08-18T20:26:52.291" v="44" actId="20577"/>
          <ac:spMkLst>
            <pc:docMk/>
            <pc:sldMk cId="2399704980" sldId="412"/>
            <ac:spMk id="23" creationId="{BDE0D684-031A-A9DC-94CE-6B34DF50282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83A91-5D07-0340-9E2F-A641DE261328}"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538F102F-0695-B64E-9609-4CAAED83F5EE}">
      <dgm:prSet phldrT="[Text]"/>
      <dgm:spPr/>
      <dgm:t>
        <a:bodyPr/>
        <a:lstStyle/>
        <a:p>
          <a:r>
            <a:rPr lang="en-US"/>
            <a:t>IADR</a:t>
          </a:r>
        </a:p>
      </dgm:t>
    </dgm:pt>
    <dgm:pt modelId="{E8C9F505-BD38-7446-8DBA-DEC1B4443457}" type="parTrans" cxnId="{8EAAE9C3-61E3-274B-AD2C-E0892C27E19D}">
      <dgm:prSet/>
      <dgm:spPr/>
      <dgm:t>
        <a:bodyPr/>
        <a:lstStyle/>
        <a:p>
          <a:endParaRPr lang="en-US"/>
        </a:p>
      </dgm:t>
    </dgm:pt>
    <dgm:pt modelId="{A049C398-C830-2940-8325-B1983BADAD2C}" type="sibTrans" cxnId="{8EAAE9C3-61E3-274B-AD2C-E0892C27E19D}">
      <dgm:prSet/>
      <dgm:spPr/>
      <dgm:t>
        <a:bodyPr/>
        <a:lstStyle/>
        <a:p>
          <a:endParaRPr lang="en-US"/>
        </a:p>
      </dgm:t>
    </dgm:pt>
    <dgm:pt modelId="{AD37D62B-847E-414D-826B-C50DC8D609C9}">
      <dgm:prSet phldrT="[Text]"/>
      <dgm:spPr/>
      <dgm:t>
        <a:bodyPr/>
        <a:lstStyle/>
        <a:p>
          <a:r>
            <a:rPr lang="en-US"/>
            <a:t>NAR</a:t>
          </a:r>
        </a:p>
      </dgm:t>
    </dgm:pt>
    <dgm:pt modelId="{AA9CC7B4-258D-674F-A680-235FF3CE2891}" type="parTrans" cxnId="{160DE70E-41E6-CE4F-830E-AF3030E7A646}">
      <dgm:prSet/>
      <dgm:spPr/>
      <dgm:t>
        <a:bodyPr/>
        <a:lstStyle/>
        <a:p>
          <a:endParaRPr lang="en-US"/>
        </a:p>
      </dgm:t>
    </dgm:pt>
    <dgm:pt modelId="{D5E6C242-AC27-7F43-9853-69EC95E32008}" type="sibTrans" cxnId="{160DE70E-41E6-CE4F-830E-AF3030E7A646}">
      <dgm:prSet/>
      <dgm:spPr/>
      <dgm:t>
        <a:bodyPr/>
        <a:lstStyle/>
        <a:p>
          <a:endParaRPr lang="en-US"/>
        </a:p>
      </dgm:t>
    </dgm:pt>
    <dgm:pt modelId="{BD93433D-2371-CF4C-AF31-CC9C6E80E415}">
      <dgm:prSet phldrT="[Text]"/>
      <dgm:spPr/>
      <dgm:t>
        <a:bodyPr/>
        <a:lstStyle/>
        <a:p>
          <a:r>
            <a:rPr lang="en-US"/>
            <a:t>LAR</a:t>
          </a:r>
        </a:p>
      </dgm:t>
    </dgm:pt>
    <dgm:pt modelId="{C24151D9-7CA4-C747-87D4-E4363CDBB757}" type="parTrans" cxnId="{5769FA5E-84B5-6D4A-8DA4-D704001F5ED0}">
      <dgm:prSet/>
      <dgm:spPr/>
      <dgm:t>
        <a:bodyPr/>
        <a:lstStyle/>
        <a:p>
          <a:endParaRPr lang="en-US"/>
        </a:p>
      </dgm:t>
    </dgm:pt>
    <dgm:pt modelId="{199AB6F5-6180-134D-923B-5F4563104C07}" type="sibTrans" cxnId="{5769FA5E-84B5-6D4A-8DA4-D704001F5ED0}">
      <dgm:prSet/>
      <dgm:spPr/>
      <dgm:t>
        <a:bodyPr/>
        <a:lstStyle/>
        <a:p>
          <a:endParaRPr lang="en-US"/>
        </a:p>
      </dgm:t>
    </dgm:pt>
    <dgm:pt modelId="{ED0CD714-F739-664D-AED4-090974FC5A19}">
      <dgm:prSet phldrT="[Text]"/>
      <dgm:spPr/>
      <dgm:t>
        <a:bodyPr/>
        <a:lstStyle/>
        <a:p>
          <a:r>
            <a:rPr lang="en-US"/>
            <a:t>APR</a:t>
          </a:r>
        </a:p>
      </dgm:t>
    </dgm:pt>
    <dgm:pt modelId="{72A23CAD-345D-824A-8201-6EC887B7EBCD}" type="parTrans" cxnId="{FE86FD31-17CA-4C4F-85CF-84C71D1EFAFD}">
      <dgm:prSet/>
      <dgm:spPr/>
      <dgm:t>
        <a:bodyPr/>
        <a:lstStyle/>
        <a:p>
          <a:endParaRPr lang="en-US"/>
        </a:p>
      </dgm:t>
    </dgm:pt>
    <dgm:pt modelId="{87EB5905-8E6F-7E4C-B6CC-C570C8C44F44}" type="sibTrans" cxnId="{FE86FD31-17CA-4C4F-85CF-84C71D1EFAFD}">
      <dgm:prSet/>
      <dgm:spPr/>
      <dgm:t>
        <a:bodyPr/>
        <a:lstStyle/>
        <a:p>
          <a:endParaRPr lang="en-US"/>
        </a:p>
      </dgm:t>
    </dgm:pt>
    <dgm:pt modelId="{7E2E7B8C-38C1-6D42-BDFA-EA41F4DF1BA0}">
      <dgm:prSet phldrT="[Text]"/>
      <dgm:spPr/>
      <dgm:t>
        <a:bodyPr/>
        <a:lstStyle/>
        <a:p>
          <a:r>
            <a:rPr lang="en-US"/>
            <a:t>PER</a:t>
          </a:r>
        </a:p>
      </dgm:t>
    </dgm:pt>
    <dgm:pt modelId="{DE29298B-648D-6140-9B7F-8E516559FCD2}" type="parTrans" cxnId="{8D68CCA2-D522-3F47-98BF-7798B71E2F5E}">
      <dgm:prSet/>
      <dgm:spPr/>
      <dgm:t>
        <a:bodyPr/>
        <a:lstStyle/>
        <a:p>
          <a:endParaRPr lang="en-US"/>
        </a:p>
      </dgm:t>
    </dgm:pt>
    <dgm:pt modelId="{8A22937A-B04A-2242-AAD7-9252055C66E6}" type="sibTrans" cxnId="{8D68CCA2-D522-3F47-98BF-7798B71E2F5E}">
      <dgm:prSet/>
      <dgm:spPr/>
      <dgm:t>
        <a:bodyPr/>
        <a:lstStyle/>
        <a:p>
          <a:endParaRPr lang="en-US"/>
        </a:p>
      </dgm:t>
    </dgm:pt>
    <dgm:pt modelId="{2D3E9A79-634D-A743-ACEF-80E39A5B5B8C}">
      <dgm:prSet phldrT="[Text]"/>
      <dgm:spPr/>
      <dgm:t>
        <a:bodyPr/>
        <a:lstStyle/>
        <a:p>
          <a:r>
            <a:rPr lang="en-US"/>
            <a:t>AMER</a:t>
          </a:r>
        </a:p>
      </dgm:t>
    </dgm:pt>
    <dgm:pt modelId="{ADD50709-7599-9F45-A6BD-C405E84B2D45}" type="parTrans" cxnId="{A8E4C145-43EC-F740-98BB-A704AE53A97F}">
      <dgm:prSet/>
      <dgm:spPr/>
      <dgm:t>
        <a:bodyPr/>
        <a:lstStyle/>
        <a:p>
          <a:endParaRPr lang="en-US"/>
        </a:p>
      </dgm:t>
    </dgm:pt>
    <dgm:pt modelId="{272E0C71-685E-CF49-B193-57FC0F5DA9E2}" type="sibTrans" cxnId="{A8E4C145-43EC-F740-98BB-A704AE53A97F}">
      <dgm:prSet/>
      <dgm:spPr/>
      <dgm:t>
        <a:bodyPr/>
        <a:lstStyle/>
        <a:p>
          <a:endParaRPr lang="en-US"/>
        </a:p>
      </dgm:t>
    </dgm:pt>
    <dgm:pt modelId="{D530EEA2-FC6F-9943-BD09-2B694B3B6509}" type="pres">
      <dgm:prSet presAssocID="{82483A91-5D07-0340-9E2F-A641DE261328}" presName="hierChild1" presStyleCnt="0">
        <dgm:presLayoutVars>
          <dgm:orgChart val="1"/>
          <dgm:chPref val="1"/>
          <dgm:dir/>
          <dgm:animOne val="branch"/>
          <dgm:animLvl val="lvl"/>
          <dgm:resizeHandles/>
        </dgm:presLayoutVars>
      </dgm:prSet>
      <dgm:spPr/>
    </dgm:pt>
    <dgm:pt modelId="{322CF752-24AD-2B46-8C38-9D7D7BA50389}" type="pres">
      <dgm:prSet presAssocID="{538F102F-0695-B64E-9609-4CAAED83F5EE}" presName="hierRoot1" presStyleCnt="0">
        <dgm:presLayoutVars>
          <dgm:hierBranch val="init"/>
        </dgm:presLayoutVars>
      </dgm:prSet>
      <dgm:spPr/>
    </dgm:pt>
    <dgm:pt modelId="{CCCCCDD8-BAFB-EE46-A090-7A6666907A0D}" type="pres">
      <dgm:prSet presAssocID="{538F102F-0695-B64E-9609-4CAAED83F5EE}" presName="rootComposite1" presStyleCnt="0"/>
      <dgm:spPr/>
    </dgm:pt>
    <dgm:pt modelId="{780EBE05-068A-3E44-AE45-5A70C6C3D73A}" type="pres">
      <dgm:prSet presAssocID="{538F102F-0695-B64E-9609-4CAAED83F5EE}" presName="rootText1" presStyleLbl="node0" presStyleIdx="0" presStyleCnt="1" custScaleY="63516">
        <dgm:presLayoutVars>
          <dgm:chPref val="3"/>
        </dgm:presLayoutVars>
      </dgm:prSet>
      <dgm:spPr/>
    </dgm:pt>
    <dgm:pt modelId="{B3FBFDE6-3B88-7E48-BEF1-2250ED8AA70E}" type="pres">
      <dgm:prSet presAssocID="{538F102F-0695-B64E-9609-4CAAED83F5EE}" presName="rootConnector1" presStyleLbl="node1" presStyleIdx="0" presStyleCnt="0"/>
      <dgm:spPr/>
    </dgm:pt>
    <dgm:pt modelId="{95413C38-F2A8-0546-9106-C528EA2D47C0}" type="pres">
      <dgm:prSet presAssocID="{538F102F-0695-B64E-9609-4CAAED83F5EE}" presName="hierChild2" presStyleCnt="0"/>
      <dgm:spPr/>
    </dgm:pt>
    <dgm:pt modelId="{8469346B-27D6-B546-8DE8-C8A42B976D77}" type="pres">
      <dgm:prSet presAssocID="{AA9CC7B4-258D-674F-A680-235FF3CE2891}" presName="Name37" presStyleLbl="parChTrans1D2" presStyleIdx="0" presStyleCnt="5"/>
      <dgm:spPr/>
    </dgm:pt>
    <dgm:pt modelId="{736AEE28-B8C1-DD47-96A9-6430E18C9F69}" type="pres">
      <dgm:prSet presAssocID="{AD37D62B-847E-414D-826B-C50DC8D609C9}" presName="hierRoot2" presStyleCnt="0">
        <dgm:presLayoutVars>
          <dgm:hierBranch val="init"/>
        </dgm:presLayoutVars>
      </dgm:prSet>
      <dgm:spPr/>
    </dgm:pt>
    <dgm:pt modelId="{31339B12-C324-4C40-B6B4-1011E3EF6C46}" type="pres">
      <dgm:prSet presAssocID="{AD37D62B-847E-414D-826B-C50DC8D609C9}" presName="rootComposite" presStyleCnt="0"/>
      <dgm:spPr/>
    </dgm:pt>
    <dgm:pt modelId="{81676B2D-E68D-4149-A251-C007EB63FC3E}" type="pres">
      <dgm:prSet presAssocID="{AD37D62B-847E-414D-826B-C50DC8D609C9}" presName="rootText" presStyleLbl="node2" presStyleIdx="0" presStyleCnt="5" custScaleY="59258" custLinFactX="169238" custLinFactNeighborX="200000" custLinFactNeighborY="441">
        <dgm:presLayoutVars>
          <dgm:chPref val="3"/>
        </dgm:presLayoutVars>
      </dgm:prSet>
      <dgm:spPr/>
    </dgm:pt>
    <dgm:pt modelId="{3D7BEA88-82D2-E34A-96FF-85BEFEE8E561}" type="pres">
      <dgm:prSet presAssocID="{AD37D62B-847E-414D-826B-C50DC8D609C9}" presName="rootConnector" presStyleLbl="node2" presStyleIdx="0" presStyleCnt="5"/>
      <dgm:spPr/>
    </dgm:pt>
    <dgm:pt modelId="{FEFAE4C0-0C20-9343-AB00-A9EB4AF2DE40}" type="pres">
      <dgm:prSet presAssocID="{AD37D62B-847E-414D-826B-C50DC8D609C9}" presName="hierChild4" presStyleCnt="0"/>
      <dgm:spPr/>
    </dgm:pt>
    <dgm:pt modelId="{78312682-6B8C-AF4A-B758-A704FE0FDCE9}" type="pres">
      <dgm:prSet presAssocID="{AD37D62B-847E-414D-826B-C50DC8D609C9}" presName="hierChild5" presStyleCnt="0"/>
      <dgm:spPr/>
    </dgm:pt>
    <dgm:pt modelId="{6DC5FE14-FC80-DC4E-8A62-4B916F399A8B}" type="pres">
      <dgm:prSet presAssocID="{C24151D9-7CA4-C747-87D4-E4363CDBB757}" presName="Name37" presStyleLbl="parChTrans1D2" presStyleIdx="1" presStyleCnt="5"/>
      <dgm:spPr/>
    </dgm:pt>
    <dgm:pt modelId="{CB313101-F28A-F244-81EA-63180BF5E4F8}" type="pres">
      <dgm:prSet presAssocID="{BD93433D-2371-CF4C-AF31-CC9C6E80E415}" presName="hierRoot2" presStyleCnt="0">
        <dgm:presLayoutVars>
          <dgm:hierBranch val="init"/>
        </dgm:presLayoutVars>
      </dgm:prSet>
      <dgm:spPr/>
    </dgm:pt>
    <dgm:pt modelId="{58026AE3-0BDA-9A45-82E5-95F751FB3B2E}" type="pres">
      <dgm:prSet presAssocID="{BD93433D-2371-CF4C-AF31-CC9C6E80E415}" presName="rootComposite" presStyleCnt="0"/>
      <dgm:spPr/>
    </dgm:pt>
    <dgm:pt modelId="{1959EC93-4BB7-074D-828C-3118AE1651CE}" type="pres">
      <dgm:prSet presAssocID="{BD93433D-2371-CF4C-AF31-CC9C6E80E415}" presName="rootText" presStyleLbl="node2" presStyleIdx="1" presStyleCnt="5" custScaleY="60017" custLinFactX="21000" custLinFactNeighborX="100000" custLinFactNeighborY="596">
        <dgm:presLayoutVars>
          <dgm:chPref val="3"/>
        </dgm:presLayoutVars>
      </dgm:prSet>
      <dgm:spPr/>
    </dgm:pt>
    <dgm:pt modelId="{20D11915-847D-8944-9AA7-6F48303CF2A8}" type="pres">
      <dgm:prSet presAssocID="{BD93433D-2371-CF4C-AF31-CC9C6E80E415}" presName="rootConnector" presStyleLbl="node2" presStyleIdx="1" presStyleCnt="5"/>
      <dgm:spPr/>
    </dgm:pt>
    <dgm:pt modelId="{16FC4C37-A855-1346-A5F8-BFD503F4C66F}" type="pres">
      <dgm:prSet presAssocID="{BD93433D-2371-CF4C-AF31-CC9C6E80E415}" presName="hierChild4" presStyleCnt="0"/>
      <dgm:spPr/>
    </dgm:pt>
    <dgm:pt modelId="{846A0247-957C-904D-8B15-025597C6587D}" type="pres">
      <dgm:prSet presAssocID="{BD93433D-2371-CF4C-AF31-CC9C6E80E415}" presName="hierChild5" presStyleCnt="0"/>
      <dgm:spPr/>
    </dgm:pt>
    <dgm:pt modelId="{2E12466C-9E19-9A4E-8B17-E2C4FB5E92AA}" type="pres">
      <dgm:prSet presAssocID="{DE29298B-648D-6140-9B7F-8E516559FCD2}" presName="Name37" presStyleLbl="parChTrans1D2" presStyleIdx="2" presStyleCnt="5"/>
      <dgm:spPr/>
    </dgm:pt>
    <dgm:pt modelId="{B6794422-903A-2448-B5F5-F13FE61A62CC}" type="pres">
      <dgm:prSet presAssocID="{7E2E7B8C-38C1-6D42-BDFA-EA41F4DF1BA0}" presName="hierRoot2" presStyleCnt="0">
        <dgm:presLayoutVars>
          <dgm:hierBranch val="init"/>
        </dgm:presLayoutVars>
      </dgm:prSet>
      <dgm:spPr/>
    </dgm:pt>
    <dgm:pt modelId="{C0EC4FDB-859E-2346-A3C7-A2DC88043D93}" type="pres">
      <dgm:prSet presAssocID="{7E2E7B8C-38C1-6D42-BDFA-EA41F4DF1BA0}" presName="rootComposite" presStyleCnt="0"/>
      <dgm:spPr/>
    </dgm:pt>
    <dgm:pt modelId="{A7D3AB06-C928-DB4E-A195-86D4CCCA59DA}" type="pres">
      <dgm:prSet presAssocID="{7E2E7B8C-38C1-6D42-BDFA-EA41F4DF1BA0}" presName="rootText" presStyleLbl="node2" presStyleIdx="2" presStyleCnt="5" custScaleY="59279" custLinFactX="100000" custLinFactNeighborX="139167" custLinFactNeighborY="0">
        <dgm:presLayoutVars>
          <dgm:chPref val="3"/>
        </dgm:presLayoutVars>
      </dgm:prSet>
      <dgm:spPr/>
    </dgm:pt>
    <dgm:pt modelId="{441C4003-CA99-D24B-BA52-AF2AAD4FF38A}" type="pres">
      <dgm:prSet presAssocID="{7E2E7B8C-38C1-6D42-BDFA-EA41F4DF1BA0}" presName="rootConnector" presStyleLbl="node2" presStyleIdx="2" presStyleCnt="5"/>
      <dgm:spPr/>
    </dgm:pt>
    <dgm:pt modelId="{29D63C01-0CA8-6E45-AA31-8AE7CECD32E4}" type="pres">
      <dgm:prSet presAssocID="{7E2E7B8C-38C1-6D42-BDFA-EA41F4DF1BA0}" presName="hierChild4" presStyleCnt="0"/>
      <dgm:spPr/>
    </dgm:pt>
    <dgm:pt modelId="{90F4E104-98E6-A642-880F-4FC0F09A4595}" type="pres">
      <dgm:prSet presAssocID="{7E2E7B8C-38C1-6D42-BDFA-EA41F4DF1BA0}" presName="hierChild5" presStyleCnt="0"/>
      <dgm:spPr/>
    </dgm:pt>
    <dgm:pt modelId="{77E5E01C-52C5-E740-A22C-40E8AC6F3E23}" type="pres">
      <dgm:prSet presAssocID="{ADD50709-7599-9F45-A6BD-C405E84B2D45}" presName="Name37" presStyleLbl="parChTrans1D2" presStyleIdx="3" presStyleCnt="5"/>
      <dgm:spPr/>
    </dgm:pt>
    <dgm:pt modelId="{E2315A1D-D71A-884C-B57C-F52F1342E3BC}" type="pres">
      <dgm:prSet presAssocID="{2D3E9A79-634D-A743-ACEF-80E39A5B5B8C}" presName="hierRoot2" presStyleCnt="0">
        <dgm:presLayoutVars>
          <dgm:hierBranch val="init"/>
        </dgm:presLayoutVars>
      </dgm:prSet>
      <dgm:spPr/>
    </dgm:pt>
    <dgm:pt modelId="{7AEAF925-2429-B842-8E97-420E32BB686E}" type="pres">
      <dgm:prSet presAssocID="{2D3E9A79-634D-A743-ACEF-80E39A5B5B8C}" presName="rootComposite" presStyleCnt="0"/>
      <dgm:spPr/>
    </dgm:pt>
    <dgm:pt modelId="{635DF0AE-62A5-8F46-B5D0-DDA16C08C635}" type="pres">
      <dgm:prSet presAssocID="{2D3E9A79-634D-A743-ACEF-80E39A5B5B8C}" presName="rootText" presStyleLbl="node2" presStyleIdx="3" presStyleCnt="5" custScaleY="59628" custLinFactX="-164499" custLinFactNeighborX="-200000" custLinFactNeighborY="1">
        <dgm:presLayoutVars>
          <dgm:chPref val="3"/>
        </dgm:presLayoutVars>
      </dgm:prSet>
      <dgm:spPr/>
    </dgm:pt>
    <dgm:pt modelId="{618E783D-B5D1-6A43-945F-EA5EC9A008EC}" type="pres">
      <dgm:prSet presAssocID="{2D3E9A79-634D-A743-ACEF-80E39A5B5B8C}" presName="rootConnector" presStyleLbl="node2" presStyleIdx="3" presStyleCnt="5"/>
      <dgm:spPr/>
    </dgm:pt>
    <dgm:pt modelId="{1067E2DC-2BB4-7541-B6B3-E619D2DC0EDB}" type="pres">
      <dgm:prSet presAssocID="{2D3E9A79-634D-A743-ACEF-80E39A5B5B8C}" presName="hierChild4" presStyleCnt="0"/>
      <dgm:spPr/>
    </dgm:pt>
    <dgm:pt modelId="{3D6DE56F-B5B4-3843-88B4-4A1D344729D7}" type="pres">
      <dgm:prSet presAssocID="{2D3E9A79-634D-A743-ACEF-80E39A5B5B8C}" presName="hierChild5" presStyleCnt="0"/>
      <dgm:spPr/>
    </dgm:pt>
    <dgm:pt modelId="{46F3F578-FF3B-E445-87EC-B5705203FDBF}" type="pres">
      <dgm:prSet presAssocID="{72A23CAD-345D-824A-8201-6EC887B7EBCD}" presName="Name37" presStyleLbl="parChTrans1D2" presStyleIdx="4" presStyleCnt="5"/>
      <dgm:spPr/>
    </dgm:pt>
    <dgm:pt modelId="{08A0DED9-5CB9-5C4F-889E-790A53074DE5}" type="pres">
      <dgm:prSet presAssocID="{ED0CD714-F739-664D-AED4-090974FC5A19}" presName="hierRoot2" presStyleCnt="0">
        <dgm:presLayoutVars>
          <dgm:hierBranch val="init"/>
        </dgm:presLayoutVars>
      </dgm:prSet>
      <dgm:spPr/>
    </dgm:pt>
    <dgm:pt modelId="{45E9224C-926F-F749-A2AE-A0AEE8DB57F7}" type="pres">
      <dgm:prSet presAssocID="{ED0CD714-F739-664D-AED4-090974FC5A19}" presName="rootComposite" presStyleCnt="0"/>
      <dgm:spPr/>
    </dgm:pt>
    <dgm:pt modelId="{AB36F0D2-D39D-5B43-8467-0A5EDFF625AC}" type="pres">
      <dgm:prSet presAssocID="{ED0CD714-F739-664D-AED4-090974FC5A19}" presName="rootText" presStyleLbl="node2" presStyleIdx="4" presStyleCnt="5" custScaleY="59836" custLinFactX="-160481" custLinFactNeighborX="-200000" custLinFactNeighborY="480">
        <dgm:presLayoutVars>
          <dgm:chPref val="3"/>
        </dgm:presLayoutVars>
      </dgm:prSet>
      <dgm:spPr/>
    </dgm:pt>
    <dgm:pt modelId="{70B8939D-1B51-D148-9150-FB93D6E879C4}" type="pres">
      <dgm:prSet presAssocID="{ED0CD714-F739-664D-AED4-090974FC5A19}" presName="rootConnector" presStyleLbl="node2" presStyleIdx="4" presStyleCnt="5"/>
      <dgm:spPr/>
    </dgm:pt>
    <dgm:pt modelId="{96D7A30E-1EEB-F143-B864-37EA3157087F}" type="pres">
      <dgm:prSet presAssocID="{ED0CD714-F739-664D-AED4-090974FC5A19}" presName="hierChild4" presStyleCnt="0"/>
      <dgm:spPr/>
    </dgm:pt>
    <dgm:pt modelId="{ECB16B64-CD27-B24F-9BF4-5E52B1658583}" type="pres">
      <dgm:prSet presAssocID="{ED0CD714-F739-664D-AED4-090974FC5A19}" presName="hierChild5" presStyleCnt="0"/>
      <dgm:spPr/>
    </dgm:pt>
    <dgm:pt modelId="{CE4AAC45-9F00-8649-A44A-E2EBF3201393}" type="pres">
      <dgm:prSet presAssocID="{538F102F-0695-B64E-9609-4CAAED83F5EE}" presName="hierChild3" presStyleCnt="0"/>
      <dgm:spPr/>
    </dgm:pt>
  </dgm:ptLst>
  <dgm:cxnLst>
    <dgm:cxn modelId="{160DE70E-41E6-CE4F-830E-AF3030E7A646}" srcId="{538F102F-0695-B64E-9609-4CAAED83F5EE}" destId="{AD37D62B-847E-414D-826B-C50DC8D609C9}" srcOrd="0" destOrd="0" parTransId="{AA9CC7B4-258D-674F-A680-235FF3CE2891}" sibTransId="{D5E6C242-AC27-7F43-9853-69EC95E32008}"/>
    <dgm:cxn modelId="{C9BC8C12-A013-470E-87FB-03126EB7C094}" type="presOf" srcId="{7E2E7B8C-38C1-6D42-BDFA-EA41F4DF1BA0}" destId="{441C4003-CA99-D24B-BA52-AF2AAD4FF38A}" srcOrd="1" destOrd="0" presId="urn:microsoft.com/office/officeart/2005/8/layout/orgChart1"/>
    <dgm:cxn modelId="{FE86FD31-17CA-4C4F-85CF-84C71D1EFAFD}" srcId="{538F102F-0695-B64E-9609-4CAAED83F5EE}" destId="{ED0CD714-F739-664D-AED4-090974FC5A19}" srcOrd="4" destOrd="0" parTransId="{72A23CAD-345D-824A-8201-6EC887B7EBCD}" sibTransId="{87EB5905-8E6F-7E4C-B6CC-C570C8C44F44}"/>
    <dgm:cxn modelId="{CB43305B-F4B0-43EC-B88E-662ECFCA7937}" type="presOf" srcId="{C24151D9-7CA4-C747-87D4-E4363CDBB757}" destId="{6DC5FE14-FC80-DC4E-8A62-4B916F399A8B}" srcOrd="0" destOrd="0" presId="urn:microsoft.com/office/officeart/2005/8/layout/orgChart1"/>
    <dgm:cxn modelId="{5769FA5E-84B5-6D4A-8DA4-D704001F5ED0}" srcId="{538F102F-0695-B64E-9609-4CAAED83F5EE}" destId="{BD93433D-2371-CF4C-AF31-CC9C6E80E415}" srcOrd="1" destOrd="0" parTransId="{C24151D9-7CA4-C747-87D4-E4363CDBB757}" sibTransId="{199AB6F5-6180-134D-923B-5F4563104C07}"/>
    <dgm:cxn modelId="{A8E4C145-43EC-F740-98BB-A704AE53A97F}" srcId="{538F102F-0695-B64E-9609-4CAAED83F5EE}" destId="{2D3E9A79-634D-A743-ACEF-80E39A5B5B8C}" srcOrd="3" destOrd="0" parTransId="{ADD50709-7599-9F45-A6BD-C405E84B2D45}" sibTransId="{272E0C71-685E-CF49-B193-57FC0F5DA9E2}"/>
    <dgm:cxn modelId="{5E3A3066-C2E7-4E90-9656-77E46FADF536}" type="presOf" srcId="{7E2E7B8C-38C1-6D42-BDFA-EA41F4DF1BA0}" destId="{A7D3AB06-C928-DB4E-A195-86D4CCCA59DA}" srcOrd="0" destOrd="0" presId="urn:microsoft.com/office/officeart/2005/8/layout/orgChart1"/>
    <dgm:cxn modelId="{86B6B26E-116F-43F4-892A-C011F48DA3F8}" type="presOf" srcId="{AA9CC7B4-258D-674F-A680-235FF3CE2891}" destId="{8469346B-27D6-B546-8DE8-C8A42B976D77}" srcOrd="0" destOrd="0" presId="urn:microsoft.com/office/officeart/2005/8/layout/orgChart1"/>
    <dgm:cxn modelId="{15896676-A3B8-42EA-94CB-6E1F890CA3AB}" type="presOf" srcId="{BD93433D-2371-CF4C-AF31-CC9C6E80E415}" destId="{1959EC93-4BB7-074D-828C-3118AE1651CE}" srcOrd="0" destOrd="0" presId="urn:microsoft.com/office/officeart/2005/8/layout/orgChart1"/>
    <dgm:cxn modelId="{280BC58C-5C99-488A-8CD2-C803D4766D61}" type="presOf" srcId="{DE29298B-648D-6140-9B7F-8E516559FCD2}" destId="{2E12466C-9E19-9A4E-8B17-E2C4FB5E92AA}" srcOrd="0" destOrd="0" presId="urn:microsoft.com/office/officeart/2005/8/layout/orgChart1"/>
    <dgm:cxn modelId="{B413A196-C181-468A-966C-8EECDE5D5C69}" type="presOf" srcId="{ADD50709-7599-9F45-A6BD-C405E84B2D45}" destId="{77E5E01C-52C5-E740-A22C-40E8AC6F3E23}" srcOrd="0" destOrd="0" presId="urn:microsoft.com/office/officeart/2005/8/layout/orgChart1"/>
    <dgm:cxn modelId="{FAB86B9B-AEAF-4090-ACC1-CF1B063055AD}" type="presOf" srcId="{72A23CAD-345D-824A-8201-6EC887B7EBCD}" destId="{46F3F578-FF3B-E445-87EC-B5705203FDBF}" srcOrd="0" destOrd="0" presId="urn:microsoft.com/office/officeart/2005/8/layout/orgChart1"/>
    <dgm:cxn modelId="{CBBDA69B-EE30-46F3-87D0-868511F2F987}" type="presOf" srcId="{2D3E9A79-634D-A743-ACEF-80E39A5B5B8C}" destId="{635DF0AE-62A5-8F46-B5D0-DDA16C08C635}" srcOrd="0" destOrd="0" presId="urn:microsoft.com/office/officeart/2005/8/layout/orgChart1"/>
    <dgm:cxn modelId="{073C7D9F-8012-46DE-846A-A45591A5C43A}" type="presOf" srcId="{538F102F-0695-B64E-9609-4CAAED83F5EE}" destId="{780EBE05-068A-3E44-AE45-5A70C6C3D73A}" srcOrd="0" destOrd="0" presId="urn:microsoft.com/office/officeart/2005/8/layout/orgChart1"/>
    <dgm:cxn modelId="{8D68CCA2-D522-3F47-98BF-7798B71E2F5E}" srcId="{538F102F-0695-B64E-9609-4CAAED83F5EE}" destId="{7E2E7B8C-38C1-6D42-BDFA-EA41F4DF1BA0}" srcOrd="2" destOrd="0" parTransId="{DE29298B-648D-6140-9B7F-8E516559FCD2}" sibTransId="{8A22937A-B04A-2242-AAD7-9252055C66E6}"/>
    <dgm:cxn modelId="{8759DCA2-8EDF-4113-A9E5-3A1D8A4F7325}" type="presOf" srcId="{ED0CD714-F739-664D-AED4-090974FC5A19}" destId="{AB36F0D2-D39D-5B43-8467-0A5EDFF625AC}" srcOrd="0" destOrd="0" presId="urn:microsoft.com/office/officeart/2005/8/layout/orgChart1"/>
    <dgm:cxn modelId="{040F17A6-555E-4EB8-A205-777622F5A36D}" type="presOf" srcId="{BD93433D-2371-CF4C-AF31-CC9C6E80E415}" destId="{20D11915-847D-8944-9AA7-6F48303CF2A8}" srcOrd="1" destOrd="0" presId="urn:microsoft.com/office/officeart/2005/8/layout/orgChart1"/>
    <dgm:cxn modelId="{A9FD7EA6-D045-45BC-AE19-F35C64994900}" type="presOf" srcId="{AD37D62B-847E-414D-826B-C50DC8D609C9}" destId="{3D7BEA88-82D2-E34A-96FF-85BEFEE8E561}" srcOrd="1" destOrd="0" presId="urn:microsoft.com/office/officeart/2005/8/layout/orgChart1"/>
    <dgm:cxn modelId="{B52123A7-0D25-42F8-BEA5-664FCCF58D03}" type="presOf" srcId="{AD37D62B-847E-414D-826B-C50DC8D609C9}" destId="{81676B2D-E68D-4149-A251-C007EB63FC3E}" srcOrd="0" destOrd="0" presId="urn:microsoft.com/office/officeart/2005/8/layout/orgChart1"/>
    <dgm:cxn modelId="{C4A218B7-0C30-4E37-8459-B34E69C7418F}" type="presOf" srcId="{2D3E9A79-634D-A743-ACEF-80E39A5B5B8C}" destId="{618E783D-B5D1-6A43-945F-EA5EC9A008EC}" srcOrd="1" destOrd="0" presId="urn:microsoft.com/office/officeart/2005/8/layout/orgChart1"/>
    <dgm:cxn modelId="{8EAAE9C3-61E3-274B-AD2C-E0892C27E19D}" srcId="{82483A91-5D07-0340-9E2F-A641DE261328}" destId="{538F102F-0695-B64E-9609-4CAAED83F5EE}" srcOrd="0" destOrd="0" parTransId="{E8C9F505-BD38-7446-8DBA-DEC1B4443457}" sibTransId="{A049C398-C830-2940-8325-B1983BADAD2C}"/>
    <dgm:cxn modelId="{4E8C81C9-4EE9-40D6-B73C-7B2EAC5E5357}" type="presOf" srcId="{ED0CD714-F739-664D-AED4-090974FC5A19}" destId="{70B8939D-1B51-D148-9150-FB93D6E879C4}" srcOrd="1" destOrd="0" presId="urn:microsoft.com/office/officeart/2005/8/layout/orgChart1"/>
    <dgm:cxn modelId="{327AACDB-CDD4-4286-9596-B4E37F707ADB}" type="presOf" srcId="{82483A91-5D07-0340-9E2F-A641DE261328}" destId="{D530EEA2-FC6F-9943-BD09-2B694B3B6509}" srcOrd="0" destOrd="0" presId="urn:microsoft.com/office/officeart/2005/8/layout/orgChart1"/>
    <dgm:cxn modelId="{EBF62BFB-1BE4-4669-B654-C42EF281B907}" type="presOf" srcId="{538F102F-0695-B64E-9609-4CAAED83F5EE}" destId="{B3FBFDE6-3B88-7E48-BEF1-2250ED8AA70E}" srcOrd="1" destOrd="0" presId="urn:microsoft.com/office/officeart/2005/8/layout/orgChart1"/>
    <dgm:cxn modelId="{410E3DFF-0A2D-4A7A-86E8-3F990B1FE826}" type="presParOf" srcId="{D530EEA2-FC6F-9943-BD09-2B694B3B6509}" destId="{322CF752-24AD-2B46-8C38-9D7D7BA50389}" srcOrd="0" destOrd="0" presId="urn:microsoft.com/office/officeart/2005/8/layout/orgChart1"/>
    <dgm:cxn modelId="{773DCF52-210C-406E-85E5-8E1FC3B32FE3}" type="presParOf" srcId="{322CF752-24AD-2B46-8C38-9D7D7BA50389}" destId="{CCCCCDD8-BAFB-EE46-A090-7A6666907A0D}" srcOrd="0" destOrd="0" presId="urn:microsoft.com/office/officeart/2005/8/layout/orgChart1"/>
    <dgm:cxn modelId="{810FDD50-983E-44C9-820A-3AA79EE49240}" type="presParOf" srcId="{CCCCCDD8-BAFB-EE46-A090-7A6666907A0D}" destId="{780EBE05-068A-3E44-AE45-5A70C6C3D73A}" srcOrd="0" destOrd="0" presId="urn:microsoft.com/office/officeart/2005/8/layout/orgChart1"/>
    <dgm:cxn modelId="{6CB9F7BC-BCDC-4A7B-BCAE-3401741D1211}" type="presParOf" srcId="{CCCCCDD8-BAFB-EE46-A090-7A6666907A0D}" destId="{B3FBFDE6-3B88-7E48-BEF1-2250ED8AA70E}" srcOrd="1" destOrd="0" presId="urn:microsoft.com/office/officeart/2005/8/layout/orgChart1"/>
    <dgm:cxn modelId="{3FB05C67-70AC-4774-AC23-1D2643E7B3F9}" type="presParOf" srcId="{322CF752-24AD-2B46-8C38-9D7D7BA50389}" destId="{95413C38-F2A8-0546-9106-C528EA2D47C0}" srcOrd="1" destOrd="0" presId="urn:microsoft.com/office/officeart/2005/8/layout/orgChart1"/>
    <dgm:cxn modelId="{45ECA2EF-C4A2-440D-9A9D-EDD27A460F8C}" type="presParOf" srcId="{95413C38-F2A8-0546-9106-C528EA2D47C0}" destId="{8469346B-27D6-B546-8DE8-C8A42B976D77}" srcOrd="0" destOrd="0" presId="urn:microsoft.com/office/officeart/2005/8/layout/orgChart1"/>
    <dgm:cxn modelId="{CB7A3C9A-BFBD-4CC7-BA91-6751284C5249}" type="presParOf" srcId="{95413C38-F2A8-0546-9106-C528EA2D47C0}" destId="{736AEE28-B8C1-DD47-96A9-6430E18C9F69}" srcOrd="1" destOrd="0" presId="urn:microsoft.com/office/officeart/2005/8/layout/orgChart1"/>
    <dgm:cxn modelId="{885D3242-C511-4313-8582-5EB74FA5D4C5}" type="presParOf" srcId="{736AEE28-B8C1-DD47-96A9-6430E18C9F69}" destId="{31339B12-C324-4C40-B6B4-1011E3EF6C46}" srcOrd="0" destOrd="0" presId="urn:microsoft.com/office/officeart/2005/8/layout/orgChart1"/>
    <dgm:cxn modelId="{1CAC0419-D9D3-4997-910F-2C54B3C47B36}" type="presParOf" srcId="{31339B12-C324-4C40-B6B4-1011E3EF6C46}" destId="{81676B2D-E68D-4149-A251-C007EB63FC3E}" srcOrd="0" destOrd="0" presId="urn:microsoft.com/office/officeart/2005/8/layout/orgChart1"/>
    <dgm:cxn modelId="{C72E4B47-10FD-40B9-8B72-BDDCB35ADA9F}" type="presParOf" srcId="{31339B12-C324-4C40-B6B4-1011E3EF6C46}" destId="{3D7BEA88-82D2-E34A-96FF-85BEFEE8E561}" srcOrd="1" destOrd="0" presId="urn:microsoft.com/office/officeart/2005/8/layout/orgChart1"/>
    <dgm:cxn modelId="{FE86C918-B1DE-4EA4-8B55-4CF6176613D3}" type="presParOf" srcId="{736AEE28-B8C1-DD47-96A9-6430E18C9F69}" destId="{FEFAE4C0-0C20-9343-AB00-A9EB4AF2DE40}" srcOrd="1" destOrd="0" presId="urn:microsoft.com/office/officeart/2005/8/layout/orgChart1"/>
    <dgm:cxn modelId="{DA52EC90-F072-4F1C-A7D5-841617D8E0BC}" type="presParOf" srcId="{736AEE28-B8C1-DD47-96A9-6430E18C9F69}" destId="{78312682-6B8C-AF4A-B758-A704FE0FDCE9}" srcOrd="2" destOrd="0" presId="urn:microsoft.com/office/officeart/2005/8/layout/orgChart1"/>
    <dgm:cxn modelId="{991379B7-9850-4D07-B419-0FC733A025CA}" type="presParOf" srcId="{95413C38-F2A8-0546-9106-C528EA2D47C0}" destId="{6DC5FE14-FC80-DC4E-8A62-4B916F399A8B}" srcOrd="2" destOrd="0" presId="urn:microsoft.com/office/officeart/2005/8/layout/orgChart1"/>
    <dgm:cxn modelId="{F176DE18-095C-4B36-94B9-F0950317BE73}" type="presParOf" srcId="{95413C38-F2A8-0546-9106-C528EA2D47C0}" destId="{CB313101-F28A-F244-81EA-63180BF5E4F8}" srcOrd="3" destOrd="0" presId="urn:microsoft.com/office/officeart/2005/8/layout/orgChart1"/>
    <dgm:cxn modelId="{0C175817-2FF2-42F6-AFE4-FCFDEDD4DE13}" type="presParOf" srcId="{CB313101-F28A-F244-81EA-63180BF5E4F8}" destId="{58026AE3-0BDA-9A45-82E5-95F751FB3B2E}" srcOrd="0" destOrd="0" presId="urn:microsoft.com/office/officeart/2005/8/layout/orgChart1"/>
    <dgm:cxn modelId="{6AB76B41-0F4D-4BF8-9C69-91BAFE4EAD32}" type="presParOf" srcId="{58026AE3-0BDA-9A45-82E5-95F751FB3B2E}" destId="{1959EC93-4BB7-074D-828C-3118AE1651CE}" srcOrd="0" destOrd="0" presId="urn:microsoft.com/office/officeart/2005/8/layout/orgChart1"/>
    <dgm:cxn modelId="{B8E1981B-869B-4568-9171-DE292C615BF3}" type="presParOf" srcId="{58026AE3-0BDA-9A45-82E5-95F751FB3B2E}" destId="{20D11915-847D-8944-9AA7-6F48303CF2A8}" srcOrd="1" destOrd="0" presId="urn:microsoft.com/office/officeart/2005/8/layout/orgChart1"/>
    <dgm:cxn modelId="{6672983E-1919-4F5B-9D11-9FDDFBE600F6}" type="presParOf" srcId="{CB313101-F28A-F244-81EA-63180BF5E4F8}" destId="{16FC4C37-A855-1346-A5F8-BFD503F4C66F}" srcOrd="1" destOrd="0" presId="urn:microsoft.com/office/officeart/2005/8/layout/orgChart1"/>
    <dgm:cxn modelId="{F9B9B611-18A8-498E-AEDF-FA6108252711}" type="presParOf" srcId="{CB313101-F28A-F244-81EA-63180BF5E4F8}" destId="{846A0247-957C-904D-8B15-025597C6587D}" srcOrd="2" destOrd="0" presId="urn:microsoft.com/office/officeart/2005/8/layout/orgChart1"/>
    <dgm:cxn modelId="{88BB2E93-A319-4B04-BA2A-EE86A9146CD2}" type="presParOf" srcId="{95413C38-F2A8-0546-9106-C528EA2D47C0}" destId="{2E12466C-9E19-9A4E-8B17-E2C4FB5E92AA}" srcOrd="4" destOrd="0" presId="urn:microsoft.com/office/officeart/2005/8/layout/orgChart1"/>
    <dgm:cxn modelId="{5CB66F39-0CDD-4B43-8786-CA9365597F3A}" type="presParOf" srcId="{95413C38-F2A8-0546-9106-C528EA2D47C0}" destId="{B6794422-903A-2448-B5F5-F13FE61A62CC}" srcOrd="5" destOrd="0" presId="urn:microsoft.com/office/officeart/2005/8/layout/orgChart1"/>
    <dgm:cxn modelId="{BA638374-2AF0-491F-B1A8-B4C1BB9ED181}" type="presParOf" srcId="{B6794422-903A-2448-B5F5-F13FE61A62CC}" destId="{C0EC4FDB-859E-2346-A3C7-A2DC88043D93}" srcOrd="0" destOrd="0" presId="urn:microsoft.com/office/officeart/2005/8/layout/orgChart1"/>
    <dgm:cxn modelId="{305064A8-71AB-49C6-88F2-ED9D1A096CD3}" type="presParOf" srcId="{C0EC4FDB-859E-2346-A3C7-A2DC88043D93}" destId="{A7D3AB06-C928-DB4E-A195-86D4CCCA59DA}" srcOrd="0" destOrd="0" presId="urn:microsoft.com/office/officeart/2005/8/layout/orgChart1"/>
    <dgm:cxn modelId="{0D04BCCC-ADDF-40DD-983A-1979A7529899}" type="presParOf" srcId="{C0EC4FDB-859E-2346-A3C7-A2DC88043D93}" destId="{441C4003-CA99-D24B-BA52-AF2AAD4FF38A}" srcOrd="1" destOrd="0" presId="urn:microsoft.com/office/officeart/2005/8/layout/orgChart1"/>
    <dgm:cxn modelId="{62FA6972-56A2-48EE-B31F-BEBDC4B1ED6C}" type="presParOf" srcId="{B6794422-903A-2448-B5F5-F13FE61A62CC}" destId="{29D63C01-0CA8-6E45-AA31-8AE7CECD32E4}" srcOrd="1" destOrd="0" presId="urn:microsoft.com/office/officeart/2005/8/layout/orgChart1"/>
    <dgm:cxn modelId="{BCD7427F-71B0-41AB-B341-079AECF779B0}" type="presParOf" srcId="{B6794422-903A-2448-B5F5-F13FE61A62CC}" destId="{90F4E104-98E6-A642-880F-4FC0F09A4595}" srcOrd="2" destOrd="0" presId="urn:microsoft.com/office/officeart/2005/8/layout/orgChart1"/>
    <dgm:cxn modelId="{73EE57F9-475D-4D66-BB6B-263BCD01D79A}" type="presParOf" srcId="{95413C38-F2A8-0546-9106-C528EA2D47C0}" destId="{77E5E01C-52C5-E740-A22C-40E8AC6F3E23}" srcOrd="6" destOrd="0" presId="urn:microsoft.com/office/officeart/2005/8/layout/orgChart1"/>
    <dgm:cxn modelId="{F9CDAD00-4A73-48E4-8361-5FA176E101B1}" type="presParOf" srcId="{95413C38-F2A8-0546-9106-C528EA2D47C0}" destId="{E2315A1D-D71A-884C-B57C-F52F1342E3BC}" srcOrd="7" destOrd="0" presId="urn:microsoft.com/office/officeart/2005/8/layout/orgChart1"/>
    <dgm:cxn modelId="{A98381AE-A941-497F-85EA-EBB32B3D44DD}" type="presParOf" srcId="{E2315A1D-D71A-884C-B57C-F52F1342E3BC}" destId="{7AEAF925-2429-B842-8E97-420E32BB686E}" srcOrd="0" destOrd="0" presId="urn:microsoft.com/office/officeart/2005/8/layout/orgChart1"/>
    <dgm:cxn modelId="{8BDFFB03-F681-4928-A3D7-DB7C23394179}" type="presParOf" srcId="{7AEAF925-2429-B842-8E97-420E32BB686E}" destId="{635DF0AE-62A5-8F46-B5D0-DDA16C08C635}" srcOrd="0" destOrd="0" presId="urn:microsoft.com/office/officeart/2005/8/layout/orgChart1"/>
    <dgm:cxn modelId="{E2C4C75A-9A91-4F10-953E-B4D371BF6A25}" type="presParOf" srcId="{7AEAF925-2429-B842-8E97-420E32BB686E}" destId="{618E783D-B5D1-6A43-945F-EA5EC9A008EC}" srcOrd="1" destOrd="0" presId="urn:microsoft.com/office/officeart/2005/8/layout/orgChart1"/>
    <dgm:cxn modelId="{B49C3DF1-048A-4734-8FDF-4F0966A97957}" type="presParOf" srcId="{E2315A1D-D71A-884C-B57C-F52F1342E3BC}" destId="{1067E2DC-2BB4-7541-B6B3-E619D2DC0EDB}" srcOrd="1" destOrd="0" presId="urn:microsoft.com/office/officeart/2005/8/layout/orgChart1"/>
    <dgm:cxn modelId="{F2D28C39-6322-4D3F-825E-EB01CA5ECA71}" type="presParOf" srcId="{E2315A1D-D71A-884C-B57C-F52F1342E3BC}" destId="{3D6DE56F-B5B4-3843-88B4-4A1D344729D7}" srcOrd="2" destOrd="0" presId="urn:microsoft.com/office/officeart/2005/8/layout/orgChart1"/>
    <dgm:cxn modelId="{2C821BDE-6C35-44A6-867A-A5738923C0A6}" type="presParOf" srcId="{95413C38-F2A8-0546-9106-C528EA2D47C0}" destId="{46F3F578-FF3B-E445-87EC-B5705203FDBF}" srcOrd="8" destOrd="0" presId="urn:microsoft.com/office/officeart/2005/8/layout/orgChart1"/>
    <dgm:cxn modelId="{ED405ED1-7204-4764-8AE4-FD42E3D8150A}" type="presParOf" srcId="{95413C38-F2A8-0546-9106-C528EA2D47C0}" destId="{08A0DED9-5CB9-5C4F-889E-790A53074DE5}" srcOrd="9" destOrd="0" presId="urn:microsoft.com/office/officeart/2005/8/layout/orgChart1"/>
    <dgm:cxn modelId="{04ADD92E-78DE-428C-8E57-1417A7EF4AFF}" type="presParOf" srcId="{08A0DED9-5CB9-5C4F-889E-790A53074DE5}" destId="{45E9224C-926F-F749-A2AE-A0AEE8DB57F7}" srcOrd="0" destOrd="0" presId="urn:microsoft.com/office/officeart/2005/8/layout/orgChart1"/>
    <dgm:cxn modelId="{F6DBCDDD-F1C1-44D9-8606-DD26D5DCDA29}" type="presParOf" srcId="{45E9224C-926F-F749-A2AE-A0AEE8DB57F7}" destId="{AB36F0D2-D39D-5B43-8467-0A5EDFF625AC}" srcOrd="0" destOrd="0" presId="urn:microsoft.com/office/officeart/2005/8/layout/orgChart1"/>
    <dgm:cxn modelId="{9148C97C-3B9E-43F1-A519-A2AA71E18BAB}" type="presParOf" srcId="{45E9224C-926F-F749-A2AE-A0AEE8DB57F7}" destId="{70B8939D-1B51-D148-9150-FB93D6E879C4}" srcOrd="1" destOrd="0" presId="urn:microsoft.com/office/officeart/2005/8/layout/orgChart1"/>
    <dgm:cxn modelId="{9F478A0F-CF7F-4F3F-A578-9F1A21B4B602}" type="presParOf" srcId="{08A0DED9-5CB9-5C4F-889E-790A53074DE5}" destId="{96D7A30E-1EEB-F143-B864-37EA3157087F}" srcOrd="1" destOrd="0" presId="urn:microsoft.com/office/officeart/2005/8/layout/orgChart1"/>
    <dgm:cxn modelId="{2B7B2BE4-F179-4E87-871F-FCB04FB2C6AC}" type="presParOf" srcId="{08A0DED9-5CB9-5C4F-889E-790A53074DE5}" destId="{ECB16B64-CD27-B24F-9BF4-5E52B1658583}" srcOrd="2" destOrd="0" presId="urn:microsoft.com/office/officeart/2005/8/layout/orgChart1"/>
    <dgm:cxn modelId="{D73B0DF0-221E-4B11-B642-6601BC5440C3}" type="presParOf" srcId="{322CF752-24AD-2B46-8C38-9D7D7BA50389}" destId="{CE4AAC45-9F00-8649-A44A-E2EBF320139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3F578-FF3B-E445-87EC-B5705203FDBF}">
      <dsp:nvSpPr>
        <dsp:cNvPr id="0" name=""/>
        <dsp:cNvSpPr/>
      </dsp:nvSpPr>
      <dsp:spPr>
        <a:xfrm>
          <a:off x="2445477" y="945862"/>
          <a:ext cx="1669322" cy="299258"/>
        </a:xfrm>
        <a:custGeom>
          <a:avLst/>
          <a:gdLst/>
          <a:ahLst/>
          <a:cxnLst/>
          <a:rect l="0" t="0" r="0" b="0"/>
          <a:pathLst>
            <a:path>
              <a:moveTo>
                <a:pt x="1669322" y="0"/>
              </a:moveTo>
              <a:lnTo>
                <a:pt x="1669322" y="151319"/>
              </a:lnTo>
              <a:lnTo>
                <a:pt x="0" y="151319"/>
              </a:lnTo>
              <a:lnTo>
                <a:pt x="0" y="29925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E5E01C-52C5-E740-A22C-40E8AC6F3E23}">
      <dsp:nvSpPr>
        <dsp:cNvPr id="0" name=""/>
        <dsp:cNvSpPr/>
      </dsp:nvSpPr>
      <dsp:spPr>
        <a:xfrm>
          <a:off x="704468" y="945862"/>
          <a:ext cx="3410331" cy="295883"/>
        </a:xfrm>
        <a:custGeom>
          <a:avLst/>
          <a:gdLst/>
          <a:ahLst/>
          <a:cxnLst/>
          <a:rect l="0" t="0" r="0" b="0"/>
          <a:pathLst>
            <a:path>
              <a:moveTo>
                <a:pt x="3410331" y="0"/>
              </a:moveTo>
              <a:lnTo>
                <a:pt x="3410331" y="147945"/>
              </a:lnTo>
              <a:lnTo>
                <a:pt x="0" y="147945"/>
              </a:lnTo>
              <a:lnTo>
                <a:pt x="0" y="2958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12466C-9E19-9A4E-8B17-E2C4FB5E92AA}">
      <dsp:nvSpPr>
        <dsp:cNvPr id="0" name=""/>
        <dsp:cNvSpPr/>
      </dsp:nvSpPr>
      <dsp:spPr>
        <a:xfrm>
          <a:off x="4114800" y="945862"/>
          <a:ext cx="3369712" cy="295876"/>
        </a:xfrm>
        <a:custGeom>
          <a:avLst/>
          <a:gdLst/>
          <a:ahLst/>
          <a:cxnLst/>
          <a:rect l="0" t="0" r="0" b="0"/>
          <a:pathLst>
            <a:path>
              <a:moveTo>
                <a:pt x="0" y="0"/>
              </a:moveTo>
              <a:lnTo>
                <a:pt x="0" y="147938"/>
              </a:lnTo>
              <a:lnTo>
                <a:pt x="3369712" y="147938"/>
              </a:lnTo>
              <a:lnTo>
                <a:pt x="3369712" y="29587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C5FE14-FC80-DC4E-8A62-4B916F399A8B}">
      <dsp:nvSpPr>
        <dsp:cNvPr id="0" name=""/>
        <dsp:cNvSpPr/>
      </dsp:nvSpPr>
      <dsp:spPr>
        <a:xfrm>
          <a:off x="4069079" y="945862"/>
          <a:ext cx="91440" cy="300075"/>
        </a:xfrm>
        <a:custGeom>
          <a:avLst/>
          <a:gdLst/>
          <a:ahLst/>
          <a:cxnLst/>
          <a:rect l="0" t="0" r="0" b="0"/>
          <a:pathLst>
            <a:path>
              <a:moveTo>
                <a:pt x="45720" y="0"/>
              </a:moveTo>
              <a:lnTo>
                <a:pt x="45720" y="30007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69346B-27D6-B546-8DE8-C8A42B976D77}">
      <dsp:nvSpPr>
        <dsp:cNvPr id="0" name=""/>
        <dsp:cNvSpPr/>
      </dsp:nvSpPr>
      <dsp:spPr>
        <a:xfrm>
          <a:off x="4114800" y="945862"/>
          <a:ext cx="1792703" cy="298983"/>
        </a:xfrm>
        <a:custGeom>
          <a:avLst/>
          <a:gdLst/>
          <a:ahLst/>
          <a:cxnLst/>
          <a:rect l="0" t="0" r="0" b="0"/>
          <a:pathLst>
            <a:path>
              <a:moveTo>
                <a:pt x="0" y="0"/>
              </a:moveTo>
              <a:lnTo>
                <a:pt x="0" y="151045"/>
              </a:lnTo>
              <a:lnTo>
                <a:pt x="1792703" y="151045"/>
              </a:lnTo>
              <a:lnTo>
                <a:pt x="1792703" y="2989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0EBE05-068A-3E44-AE45-5A70C6C3D73A}">
      <dsp:nvSpPr>
        <dsp:cNvPr id="0" name=""/>
        <dsp:cNvSpPr/>
      </dsp:nvSpPr>
      <dsp:spPr>
        <a:xfrm>
          <a:off x="3410331" y="498412"/>
          <a:ext cx="1408937" cy="4474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IADR</a:t>
          </a:r>
        </a:p>
      </dsp:txBody>
      <dsp:txXfrm>
        <a:off x="3410331" y="498412"/>
        <a:ext cx="1408937" cy="447450"/>
      </dsp:txXfrm>
    </dsp:sp>
    <dsp:sp modelId="{81676B2D-E68D-4149-A251-C007EB63FC3E}">
      <dsp:nvSpPr>
        <dsp:cNvPr id="0" name=""/>
        <dsp:cNvSpPr/>
      </dsp:nvSpPr>
      <dsp:spPr>
        <a:xfrm>
          <a:off x="5203034" y="1244846"/>
          <a:ext cx="1408937" cy="41745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NAR</a:t>
          </a:r>
        </a:p>
      </dsp:txBody>
      <dsp:txXfrm>
        <a:off x="5203034" y="1244846"/>
        <a:ext cx="1408937" cy="417454"/>
      </dsp:txXfrm>
    </dsp:sp>
    <dsp:sp modelId="{1959EC93-4BB7-074D-828C-3118AE1651CE}">
      <dsp:nvSpPr>
        <dsp:cNvPr id="0" name=""/>
        <dsp:cNvSpPr/>
      </dsp:nvSpPr>
      <dsp:spPr>
        <a:xfrm>
          <a:off x="3410331" y="1245938"/>
          <a:ext cx="1408937" cy="422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LAR</a:t>
          </a:r>
        </a:p>
      </dsp:txBody>
      <dsp:txXfrm>
        <a:off x="3410331" y="1245938"/>
        <a:ext cx="1408937" cy="422800"/>
      </dsp:txXfrm>
    </dsp:sp>
    <dsp:sp modelId="{A7D3AB06-C928-DB4E-A195-86D4CCCA59DA}">
      <dsp:nvSpPr>
        <dsp:cNvPr id="0" name=""/>
        <dsp:cNvSpPr/>
      </dsp:nvSpPr>
      <dsp:spPr>
        <a:xfrm>
          <a:off x="6780044" y="1241739"/>
          <a:ext cx="1408937" cy="41760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PER</a:t>
          </a:r>
        </a:p>
      </dsp:txBody>
      <dsp:txXfrm>
        <a:off x="6780044" y="1241739"/>
        <a:ext cx="1408937" cy="417601"/>
      </dsp:txXfrm>
    </dsp:sp>
    <dsp:sp modelId="{635DF0AE-62A5-8F46-B5D0-DDA16C08C635}">
      <dsp:nvSpPr>
        <dsp:cNvPr id="0" name=""/>
        <dsp:cNvSpPr/>
      </dsp:nvSpPr>
      <dsp:spPr>
        <a:xfrm>
          <a:off x="0" y="1241746"/>
          <a:ext cx="1408937" cy="420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AMER</a:t>
          </a:r>
        </a:p>
      </dsp:txBody>
      <dsp:txXfrm>
        <a:off x="0" y="1241746"/>
        <a:ext cx="1408937" cy="420060"/>
      </dsp:txXfrm>
    </dsp:sp>
    <dsp:sp modelId="{AB36F0D2-D39D-5B43-8467-0A5EDFF625AC}">
      <dsp:nvSpPr>
        <dsp:cNvPr id="0" name=""/>
        <dsp:cNvSpPr/>
      </dsp:nvSpPr>
      <dsp:spPr>
        <a:xfrm>
          <a:off x="1741008" y="1245121"/>
          <a:ext cx="1408937" cy="42152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APR</a:t>
          </a:r>
        </a:p>
      </dsp:txBody>
      <dsp:txXfrm>
        <a:off x="1741008" y="1245121"/>
        <a:ext cx="1408937" cy="42152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8" tIns="45718" rIns="91438" bIns="45718"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38" tIns="45718" rIns="91438" bIns="45718" rtlCol="0"/>
          <a:lstStyle>
            <a:lvl1pPr algn="r">
              <a:defRPr sz="1200"/>
            </a:lvl1pPr>
          </a:lstStyle>
          <a:p>
            <a:fld id="{50F4B83A-6BBD-4C1D-8909-DAA96C86B027}" type="datetimeFigureOut">
              <a:rPr lang="en-US" smtClean="0"/>
              <a:t>8/27/2025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38" tIns="45718" rIns="91438"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8" tIns="45718" rIns="91438" bIns="45718" rtlCol="0" anchor="b"/>
          <a:lstStyle>
            <a:lvl1pPr algn="r">
              <a:defRPr sz="1200"/>
            </a:lvl1pPr>
          </a:lstStyle>
          <a:p>
            <a:fld id="{6BE68059-AED5-41A3-A213-E5A638C0127B}" type="slidenum">
              <a:rPr lang="en-US" smtClean="0"/>
              <a:t>‹#›</a:t>
            </a:fld>
            <a:endParaRPr lang="en-US"/>
          </a:p>
        </p:txBody>
      </p:sp>
    </p:spTree>
    <p:extLst>
      <p:ext uri="{BB962C8B-B14F-4D97-AF65-F5344CB8AC3E}">
        <p14:creationId xmlns:p14="http://schemas.microsoft.com/office/powerpoint/2010/main" val="376725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012" cy="461489"/>
          </a:xfrm>
          <a:prstGeom prst="rect">
            <a:avLst/>
          </a:prstGeom>
        </p:spPr>
        <p:txBody>
          <a:bodyPr vert="horz" lIns="92460" tIns="46230" rIns="92460" bIns="4623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7479" y="1"/>
            <a:ext cx="3011012" cy="461489"/>
          </a:xfrm>
          <a:prstGeom prst="rect">
            <a:avLst/>
          </a:prstGeom>
        </p:spPr>
        <p:txBody>
          <a:bodyPr vert="horz" wrap="square" lIns="92460" tIns="46230" rIns="92460" bIns="46230" numCol="1" anchor="t" anchorCtr="0" compatLnSpc="1">
            <a:prstTxWarp prst="textNoShape">
              <a:avLst/>
            </a:prstTxWarp>
          </a:bodyPr>
          <a:lstStyle>
            <a:lvl1pPr algn="r">
              <a:defRPr sz="1200">
                <a:latin typeface="Calibri" pitchFamily="34" charset="0"/>
              </a:defRPr>
            </a:lvl1pPr>
          </a:lstStyle>
          <a:p>
            <a:pPr>
              <a:defRPr/>
            </a:pPr>
            <a:fld id="{4A5F0602-3E8E-4675-AE26-91066D117ADA}" type="datetimeFigureOut">
              <a:rPr lang="en-US"/>
              <a:pPr>
                <a:defRPr/>
              </a:pPr>
              <a:t>8/27/2025</a:t>
            </a:fld>
            <a:endParaRPr lang="en-US"/>
          </a:p>
        </p:txBody>
      </p:sp>
      <p:sp>
        <p:nvSpPr>
          <p:cNvPr id="4" name="Slide Image Placeholder 3"/>
          <p:cNvSpPr>
            <a:spLocks noGrp="1" noRot="1" noChangeAspect="1"/>
          </p:cNvSpPr>
          <p:nvPr>
            <p:ph type="sldImg" idx="2"/>
          </p:nvPr>
        </p:nvSpPr>
        <p:spPr>
          <a:xfrm>
            <a:off x="398463" y="693738"/>
            <a:ext cx="6153150" cy="3462337"/>
          </a:xfrm>
          <a:prstGeom prst="rect">
            <a:avLst/>
          </a:prstGeom>
          <a:noFill/>
          <a:ln w="12700">
            <a:solidFill>
              <a:prstClr val="black"/>
            </a:solidFill>
          </a:ln>
        </p:spPr>
        <p:txBody>
          <a:bodyPr vert="horz" lIns="92460" tIns="46230" rIns="92460" bIns="46230" rtlCol="0" anchor="ctr"/>
          <a:lstStyle/>
          <a:p>
            <a:pPr lvl="0"/>
            <a:endParaRPr lang="en-US" noProof="0"/>
          </a:p>
        </p:txBody>
      </p:sp>
      <p:sp>
        <p:nvSpPr>
          <p:cNvPr id="5" name="Notes Placeholder 4"/>
          <p:cNvSpPr>
            <a:spLocks noGrp="1"/>
          </p:cNvSpPr>
          <p:nvPr>
            <p:ph type="body" sz="quarter" idx="3"/>
          </p:nvPr>
        </p:nvSpPr>
        <p:spPr>
          <a:xfrm>
            <a:off x="694851" y="4388082"/>
            <a:ext cx="5560377" cy="4156549"/>
          </a:xfrm>
          <a:prstGeom prst="rect">
            <a:avLst/>
          </a:prstGeom>
        </p:spPr>
        <p:txBody>
          <a:bodyPr vert="horz" lIns="92460" tIns="46230" rIns="92460" bIns="4623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73012"/>
            <a:ext cx="3011012" cy="461489"/>
          </a:xfrm>
          <a:prstGeom prst="rect">
            <a:avLst/>
          </a:prstGeom>
        </p:spPr>
        <p:txBody>
          <a:bodyPr vert="horz" lIns="92460" tIns="46230" rIns="92460" bIns="4623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7479" y="8773012"/>
            <a:ext cx="3011012" cy="461489"/>
          </a:xfrm>
          <a:prstGeom prst="rect">
            <a:avLst/>
          </a:prstGeom>
        </p:spPr>
        <p:txBody>
          <a:bodyPr vert="horz" wrap="square" lIns="92460" tIns="46230" rIns="92460" bIns="46230" numCol="1" anchor="b" anchorCtr="0" compatLnSpc="1">
            <a:prstTxWarp prst="textNoShape">
              <a:avLst/>
            </a:prstTxWarp>
          </a:bodyPr>
          <a:lstStyle>
            <a:lvl1pPr algn="r">
              <a:defRPr sz="1200">
                <a:latin typeface="Calibri" pitchFamily="34" charset="0"/>
              </a:defRPr>
            </a:lvl1pPr>
          </a:lstStyle>
          <a:p>
            <a:pPr>
              <a:defRPr/>
            </a:pPr>
            <a:fld id="{81D6E856-366D-4EAE-A671-FF7346E14B13}" type="slidenum">
              <a:rPr lang="en-US"/>
              <a:pPr>
                <a:defRPr/>
              </a:pPr>
              <a:t>‹#›</a:t>
            </a:fld>
            <a:endParaRPr lang="en-US"/>
          </a:p>
        </p:txBody>
      </p:sp>
    </p:spTree>
    <p:extLst>
      <p:ext uri="{BB962C8B-B14F-4D97-AF65-F5344CB8AC3E}">
        <p14:creationId xmlns:p14="http://schemas.microsoft.com/office/powerpoint/2010/main" val="393170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29F9C0-B229-45F4-8308-7E6AE88C2D79}" type="slidenum">
              <a:rPr lang="en-US" altLang="en-US" smtClean="0">
                <a:latin typeface="Arial" charset="0"/>
              </a:rPr>
              <a:pPr eaLnBrk="1" hangingPunct="1">
                <a:spcBef>
                  <a:spcPct val="0"/>
                </a:spcBef>
              </a:pPr>
              <a:t>2</a:t>
            </a:fld>
            <a:endParaRPr lang="en-US" altLang="en-US">
              <a:latin typeface="Arial" charset="0"/>
            </a:endParaRPr>
          </a:p>
        </p:txBody>
      </p:sp>
      <p:sp>
        <p:nvSpPr>
          <p:cNvPr id="18435" name="Rectangle 2"/>
          <p:cNvSpPr>
            <a:spLocks noGrp="1" noRot="1" noChangeAspect="1" noChangeArrowheads="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926467" y="4388082"/>
            <a:ext cx="5097145" cy="41565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The IADR Core Values are: Excellence, Responsibility and Community.</a:t>
            </a:r>
          </a:p>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05223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b="0">
                <a:solidFill>
                  <a:schemeClr val="accent2"/>
                </a:solidFill>
              </a:rPr>
              <a:t>Attend live webinars where you can interact with speakers or view recordings of past webinars and cutting-edge presentations from IADR and AADOCR meetings. Members can submit a webinar proposal for consideration!</a:t>
            </a:r>
            <a:endParaRPr lang="en-US" b="1" baseline="0">
              <a:solidFill>
                <a:schemeClr val="accent2"/>
              </a:solidFill>
            </a:endParaRPr>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11</a:t>
            </a:fld>
            <a:endParaRPr lang="en-US"/>
          </a:p>
        </p:txBody>
      </p:sp>
    </p:spTree>
    <p:extLst>
      <p:ext uri="{BB962C8B-B14F-4D97-AF65-F5344CB8AC3E}">
        <p14:creationId xmlns:p14="http://schemas.microsoft.com/office/powerpoint/2010/main" val="189377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D6E856-366D-4EAE-A671-FF7346E14B13}" type="slidenum">
              <a:rPr lang="en-US" smtClean="0"/>
              <a:pPr>
                <a:defRPr/>
              </a:pPr>
              <a:t>14</a:t>
            </a:fld>
            <a:endParaRPr lang="en-US"/>
          </a:p>
        </p:txBody>
      </p:sp>
    </p:spTree>
    <p:extLst>
      <p:ext uri="{BB962C8B-B14F-4D97-AF65-F5344CB8AC3E}">
        <p14:creationId xmlns:p14="http://schemas.microsoft.com/office/powerpoint/2010/main" val="87460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F74C9B-E468-479D-8D74-3450D70966FE}" type="slidenum">
              <a:rPr lang="en-US" altLang="en-US" smtClean="0"/>
              <a:pPr eaLnBrk="1" hangingPunct="1">
                <a:spcBef>
                  <a:spcPct val="0"/>
                </a:spcBef>
              </a:pPr>
              <a:t>15</a:t>
            </a:fld>
            <a:endParaRPr lang="en-US" altLang="en-US"/>
          </a:p>
        </p:txBody>
      </p:sp>
    </p:spTree>
    <p:extLst>
      <p:ext uri="{BB962C8B-B14F-4D97-AF65-F5344CB8AC3E}">
        <p14:creationId xmlns:p14="http://schemas.microsoft.com/office/powerpoint/2010/main" val="281868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In closing, more information about the items I have covered is available on the IADR website. If you have questions, please feel free to contact the IADR Global Headquarters by phone or email.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F74C9B-E468-479D-8D74-3450D70966FE}" type="slidenum">
              <a:rPr lang="en-US" altLang="en-US" smtClean="0"/>
              <a:pPr eaLnBrk="1" hangingPunct="1">
                <a:spcBef>
                  <a:spcPct val="0"/>
                </a:spcBef>
              </a:pPr>
              <a:t>17</a:t>
            </a:fld>
            <a:endParaRPr lang="en-US" altLang="en-US"/>
          </a:p>
        </p:txBody>
      </p:sp>
    </p:spTree>
    <p:extLst>
      <p:ext uri="{BB962C8B-B14F-4D97-AF65-F5344CB8AC3E}">
        <p14:creationId xmlns:p14="http://schemas.microsoft.com/office/powerpoint/2010/main" val="378037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6D2FD-D79D-F07B-4ADD-A1EE43B627FC}"/>
            </a:ext>
          </a:extLst>
        </p:cNvPr>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98DD628-051D-A434-76C9-FE1809589A44}"/>
              </a:ext>
            </a:extLst>
          </p:cNvPr>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DF8C842-42AB-7DDE-5978-64EEF037E6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In closing, more information about the items I have covered is available on the IADR website. If you have questions, please feel free to contact the IADR Global Headquarters by phone or email. </a:t>
            </a:r>
          </a:p>
        </p:txBody>
      </p:sp>
      <p:sp>
        <p:nvSpPr>
          <p:cNvPr id="29700" name="Slide Number Placeholder 3">
            <a:extLst>
              <a:ext uri="{FF2B5EF4-FFF2-40B4-BE49-F238E27FC236}">
                <a16:creationId xmlns:a16="http://schemas.microsoft.com/office/drawing/2014/main" id="{52C61205-5946-F4F4-9DD0-B8F667C5F1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F74C9B-E468-479D-8D74-3450D70966FE}" type="slidenum">
              <a:rPr lang="en-US" altLang="en-US" smtClean="0"/>
              <a:pPr eaLnBrk="1" hangingPunct="1">
                <a:spcBef>
                  <a:spcPct val="0"/>
                </a:spcBef>
              </a:pPr>
              <a:t>18</a:t>
            </a:fld>
            <a:endParaRPr lang="en-US" altLang="en-US"/>
          </a:p>
        </p:txBody>
      </p:sp>
    </p:spTree>
    <p:extLst>
      <p:ext uri="{BB962C8B-B14F-4D97-AF65-F5344CB8AC3E}">
        <p14:creationId xmlns:p14="http://schemas.microsoft.com/office/powerpoint/2010/main" val="194234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B0047B-D036-4415-9649-D761D5CDD8D7}" type="slidenum">
              <a:rPr lang="en-US" smtClean="0"/>
              <a:t>3</a:t>
            </a:fld>
            <a:endParaRPr lang="en-US"/>
          </a:p>
        </p:txBody>
      </p:sp>
    </p:spTree>
    <p:extLst>
      <p:ext uri="{BB962C8B-B14F-4D97-AF65-F5344CB8AC3E}">
        <p14:creationId xmlns:p14="http://schemas.microsoft.com/office/powerpoint/2010/main" val="232527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4</a:t>
            </a:fld>
            <a:endParaRPr lang="en-US"/>
          </a:p>
        </p:txBody>
      </p:sp>
    </p:spTree>
    <p:extLst>
      <p:ext uri="{BB962C8B-B14F-4D97-AF65-F5344CB8AC3E}">
        <p14:creationId xmlns:p14="http://schemas.microsoft.com/office/powerpoint/2010/main" val="354842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5</a:t>
            </a:fld>
            <a:endParaRPr lang="en-US"/>
          </a:p>
        </p:txBody>
      </p:sp>
    </p:spTree>
    <p:extLst>
      <p:ext uri="{BB962C8B-B14F-4D97-AF65-F5344CB8AC3E}">
        <p14:creationId xmlns:p14="http://schemas.microsoft.com/office/powerpoint/2010/main" val="393192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a:t>An IADR membership offers many benefits</a:t>
            </a:r>
            <a:r>
              <a:rPr lang="en-US" baseline="0"/>
              <a:t> including access to the online IADR Community, IADR Webinar &amp; CE On Demand Library, publications, discounts on meeting registrations, presentation and awards/fellowship opportunities, access to the abstract archive, the </a:t>
            </a:r>
            <a:r>
              <a:rPr lang="en-US" i="1" baseline="0"/>
              <a:t>Global Research Update </a:t>
            </a:r>
            <a:r>
              <a:rPr lang="en-US" baseline="0"/>
              <a:t>newsletter, membership in IADR Scientific Groups or Networks and much more.</a:t>
            </a:r>
            <a:endParaRPr lang="en-US"/>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6</a:t>
            </a:fld>
            <a:endParaRPr lang="en-US"/>
          </a:p>
        </p:txBody>
      </p:sp>
    </p:spTree>
    <p:extLst>
      <p:ext uri="{BB962C8B-B14F-4D97-AF65-F5344CB8AC3E}">
        <p14:creationId xmlns:p14="http://schemas.microsoft.com/office/powerpoint/2010/main" val="393481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fontAlgn="base"/>
            <a:endParaRPr lang="en-US" b="0" i="0">
              <a:solidFill>
                <a:srgbClr val="504E4E"/>
              </a:solidFill>
              <a:effectLst/>
              <a:latin typeface="BloggerSans"/>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AA743C5-C719-47A2-8CE9-7E6C33926FF1}"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401728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solidFill>
                <a:schemeClr val="tx2"/>
              </a:solidFill>
              <a:latin typeface="Gill Sans MT" panose="020B0502020104020203"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AA743C5-C719-47A2-8CE9-7E6C33926FF1}"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326905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b="1" baseline="0">
              <a:solidFill>
                <a:schemeClr val="accent2"/>
              </a:solidFill>
            </a:endParaRPr>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9</a:t>
            </a:fld>
            <a:endParaRPr lang="en-US"/>
          </a:p>
        </p:txBody>
      </p:sp>
    </p:spTree>
    <p:extLst>
      <p:ext uri="{BB962C8B-B14F-4D97-AF65-F5344CB8AC3E}">
        <p14:creationId xmlns:p14="http://schemas.microsoft.com/office/powerpoint/2010/main" val="386729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9946">
              <a:defRPr/>
            </a:pPr>
            <a:r>
              <a:rPr lang="en-US" altLang="en-US">
                <a:ea typeface="ＭＳ Ｐゴシック" pitchFamily="34" charset="-128"/>
              </a:rPr>
              <a:t>IADR  has opportunities for members to be recognized for their research contributions through Awards and Fellowships. There are more than 40 awards and fellowships in various categories, including student awards. Visit the</a:t>
            </a:r>
            <a:r>
              <a:rPr lang="en-US" altLang="en-US" baseline="0">
                <a:ea typeface="ＭＳ Ｐゴシック" pitchFamily="34" charset="-128"/>
              </a:rPr>
              <a:t> IADR website for the deadlines for the 2023 Awards and Fellowships. </a:t>
            </a:r>
            <a:endParaRPr lang="en-US"/>
          </a:p>
          <a:p>
            <a:pPr>
              <a:defRPr/>
            </a:pPr>
            <a:endParaRPr lang="en-US" altLang="en-US">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888561A-3D5F-48E2-B709-5D044F9025E1}" type="slidenum">
              <a:rPr lang="en-US" altLang="en-US" smtClean="0"/>
              <a:pPr eaLnBrk="1" hangingPunct="1">
                <a:spcBef>
                  <a:spcPct val="0"/>
                </a:spcBef>
              </a:pPr>
              <a:t>10</a:t>
            </a:fld>
            <a:endParaRPr lang="en-US" altLang="en-US"/>
          </a:p>
        </p:txBody>
      </p:sp>
    </p:spTree>
    <p:extLst>
      <p:ext uri="{BB962C8B-B14F-4D97-AF65-F5344CB8AC3E}">
        <p14:creationId xmlns:p14="http://schemas.microsoft.com/office/powerpoint/2010/main" val="2584408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with Watermark">
    <p:spTree>
      <p:nvGrpSpPr>
        <p:cNvPr id="1" name=""/>
        <p:cNvGrpSpPr/>
        <p:nvPr/>
      </p:nvGrpSpPr>
      <p:grpSpPr>
        <a:xfrm>
          <a:off x="0" y="0"/>
          <a:ext cx="0" cy="0"/>
          <a:chOff x="0" y="0"/>
          <a:chExt cx="0" cy="0"/>
        </a:xfrm>
      </p:grpSpPr>
      <p:pic>
        <p:nvPicPr>
          <p:cNvPr id="2" name="Picture 1" descr="A blue and white circle with a triangle in the center&#10;&#10;Description automatically generated">
            <a:extLst>
              <a:ext uri="{FF2B5EF4-FFF2-40B4-BE49-F238E27FC236}">
                <a16:creationId xmlns:a16="http://schemas.microsoft.com/office/drawing/2014/main" id="{9B7F055C-A851-8DF6-CB43-C7D20663F18C}"/>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187699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F681-07B8-D758-5721-394092ABD75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184A06-0F4F-6C44-9D39-54ACFA67D67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E40761-5960-5EC1-48ED-0D846BC532E0}"/>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8/27/2025</a:t>
            </a:fld>
            <a:endParaRPr lang="en-US"/>
          </a:p>
        </p:txBody>
      </p:sp>
      <p:sp>
        <p:nvSpPr>
          <p:cNvPr id="5" name="Footer Placeholder 4">
            <a:extLst>
              <a:ext uri="{FF2B5EF4-FFF2-40B4-BE49-F238E27FC236}">
                <a16:creationId xmlns:a16="http://schemas.microsoft.com/office/drawing/2014/main" id="{50936D7E-C937-49E9-361A-C49DDD70C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353F5A-8FC3-02A7-220B-FCF1BA386A7E}"/>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152404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11C7-D84F-ABEA-C310-784259D7CC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08BA405-79CF-4230-9C69-75699885EF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62A12-9CB4-A6AD-D5BE-175A5D1DD5D3}"/>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8/27/2025</a:t>
            </a:fld>
            <a:endParaRPr lang="en-US"/>
          </a:p>
        </p:txBody>
      </p:sp>
      <p:sp>
        <p:nvSpPr>
          <p:cNvPr id="5" name="Footer Placeholder 4">
            <a:extLst>
              <a:ext uri="{FF2B5EF4-FFF2-40B4-BE49-F238E27FC236}">
                <a16:creationId xmlns:a16="http://schemas.microsoft.com/office/drawing/2014/main" id="{AB510378-062A-7A38-0CEE-79DD56633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CBCF6-72E0-CAED-ECEF-D0CAAA353ED4}"/>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41139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17AA-3F8F-B0DF-0C4E-5A7AD49ABA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F8CBEB-BD1A-C551-FBE7-7111ECFCD64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308595-4C9E-3152-DC8D-F833D8A6F9DF}"/>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8/27/2025</a:t>
            </a:fld>
            <a:endParaRPr lang="en-US"/>
          </a:p>
        </p:txBody>
      </p:sp>
      <p:sp>
        <p:nvSpPr>
          <p:cNvPr id="5" name="Footer Placeholder 4">
            <a:extLst>
              <a:ext uri="{FF2B5EF4-FFF2-40B4-BE49-F238E27FC236}">
                <a16:creationId xmlns:a16="http://schemas.microsoft.com/office/drawing/2014/main" id="{11A1AA0B-A1CC-A547-89C4-CBDCA4506D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C8220-C953-D1A2-34D4-ACC7742FF200}"/>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853141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D07F-8200-3B8F-7B74-EF3AB7AC31F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63DA19-37E2-9B15-B543-7DF9EDB2808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942CF1-3728-FA03-E389-733B42AC9FB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8F1EDC-2224-2C6C-6A3A-3396DFEEF039}"/>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8/27/2025</a:t>
            </a:fld>
            <a:endParaRPr lang="en-US"/>
          </a:p>
        </p:txBody>
      </p:sp>
      <p:sp>
        <p:nvSpPr>
          <p:cNvPr id="6" name="Footer Placeholder 5">
            <a:extLst>
              <a:ext uri="{FF2B5EF4-FFF2-40B4-BE49-F238E27FC236}">
                <a16:creationId xmlns:a16="http://schemas.microsoft.com/office/drawing/2014/main" id="{51AB8CC5-A612-9F19-E62C-9B31DD377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3BC6E5-BED0-9704-D81C-80C1B729D4D1}"/>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3311366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6208-1D64-2C02-0BDF-61014624421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DDF09D-2E0A-B8EC-95AB-7F3B5FFC8D9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1640A7-7342-0787-9578-807D2130AA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13BA6-4192-EADE-20C6-4E7A4D9EFC4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434C27-2067-EBE2-08F5-42FEC87B0E5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F66477-9C92-4518-7BE5-672C23BE1F1C}"/>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8/27/2025</a:t>
            </a:fld>
            <a:endParaRPr lang="en-US"/>
          </a:p>
        </p:txBody>
      </p:sp>
      <p:sp>
        <p:nvSpPr>
          <p:cNvPr id="8" name="Footer Placeholder 7">
            <a:extLst>
              <a:ext uri="{FF2B5EF4-FFF2-40B4-BE49-F238E27FC236}">
                <a16:creationId xmlns:a16="http://schemas.microsoft.com/office/drawing/2014/main" id="{745B5BB9-1093-8885-B9D8-2FB2DD63ED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F0A4A0-ADA8-BD4A-D405-463F69607CA4}"/>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3504946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FF51-B64A-713B-E35E-C076EF1542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0897BD-8DF3-C04A-6060-BE4680671299}"/>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8/27/2025</a:t>
            </a:fld>
            <a:endParaRPr lang="en-US"/>
          </a:p>
        </p:txBody>
      </p:sp>
      <p:sp>
        <p:nvSpPr>
          <p:cNvPr id="4" name="Footer Placeholder 3">
            <a:extLst>
              <a:ext uri="{FF2B5EF4-FFF2-40B4-BE49-F238E27FC236}">
                <a16:creationId xmlns:a16="http://schemas.microsoft.com/office/drawing/2014/main" id="{32517FCC-9450-7966-47E2-3760BB7034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A616201-D623-C89C-283A-15D253706A3A}"/>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610125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7EB96-D4B3-B2EF-87E0-A2BE96BD8504}"/>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8/27/2025</a:t>
            </a:fld>
            <a:endParaRPr lang="en-US"/>
          </a:p>
        </p:txBody>
      </p:sp>
      <p:sp>
        <p:nvSpPr>
          <p:cNvPr id="3" name="Footer Placeholder 2">
            <a:extLst>
              <a:ext uri="{FF2B5EF4-FFF2-40B4-BE49-F238E27FC236}">
                <a16:creationId xmlns:a16="http://schemas.microsoft.com/office/drawing/2014/main" id="{C3D3D11E-CA69-D7FB-C39F-1B6F3A69AC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719172E-BAE8-AF91-D5AB-504EC263AC6F}"/>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231410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68CB-D670-1427-60F7-B90D2567228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FE1EA-77CD-429B-1336-091D337C2E1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185E7A-9057-AF03-FF59-E52BBB18F5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051E50-8462-AB1C-052C-AA3C82F2A0CE}"/>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8/27/2025</a:t>
            </a:fld>
            <a:endParaRPr lang="en-US"/>
          </a:p>
        </p:txBody>
      </p:sp>
      <p:sp>
        <p:nvSpPr>
          <p:cNvPr id="6" name="Footer Placeholder 5">
            <a:extLst>
              <a:ext uri="{FF2B5EF4-FFF2-40B4-BE49-F238E27FC236}">
                <a16:creationId xmlns:a16="http://schemas.microsoft.com/office/drawing/2014/main" id="{A1DE9356-2A13-0127-9744-B3DC1AEDB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3CD068-45BC-8A41-739E-DDE4D0EEE7BA}"/>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449447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CA8F-AF65-3E10-0E82-D6969D866E4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A58297-555E-DF1F-DB7F-A487028D6F5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C0B96-4FF3-C727-223A-475ED962918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4D2B1-6257-7221-2F74-4BCE58FB77D0}"/>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8/27/2025</a:t>
            </a:fld>
            <a:endParaRPr lang="en-US"/>
          </a:p>
        </p:txBody>
      </p:sp>
      <p:sp>
        <p:nvSpPr>
          <p:cNvPr id="6" name="Footer Placeholder 5">
            <a:extLst>
              <a:ext uri="{FF2B5EF4-FFF2-40B4-BE49-F238E27FC236}">
                <a16:creationId xmlns:a16="http://schemas.microsoft.com/office/drawing/2014/main" id="{AC9E2BF3-5F48-93DD-E2C3-6D9188F001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B161B8-BDDF-FF68-A854-AA266662EE40}"/>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238376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D6DD-D960-2808-DEE8-2274740C50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F6543D-1AE2-24BA-D065-D24BFC2D6AC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5BCEB-25F0-1340-E984-5F4F21EA6D98}"/>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8/27/2025</a:t>
            </a:fld>
            <a:endParaRPr lang="en-US"/>
          </a:p>
        </p:txBody>
      </p:sp>
      <p:sp>
        <p:nvSpPr>
          <p:cNvPr id="5" name="Footer Placeholder 4">
            <a:extLst>
              <a:ext uri="{FF2B5EF4-FFF2-40B4-BE49-F238E27FC236}">
                <a16:creationId xmlns:a16="http://schemas.microsoft.com/office/drawing/2014/main" id="{6B870C07-B912-998B-785A-BC92CFC800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2F519E-77E8-311D-9064-1A86B83ABA53}"/>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97495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w/o Waterm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278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94498B-C646-3014-03DE-28B6F41F6E7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41AA62-2798-8D3B-6D0F-4CEF8FC6AA9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95EF0-569A-8811-74C8-19978597FBC0}"/>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8/27/2025</a:t>
            </a:fld>
            <a:endParaRPr lang="en-US"/>
          </a:p>
        </p:txBody>
      </p:sp>
      <p:sp>
        <p:nvSpPr>
          <p:cNvPr id="5" name="Footer Placeholder 4">
            <a:extLst>
              <a:ext uri="{FF2B5EF4-FFF2-40B4-BE49-F238E27FC236}">
                <a16:creationId xmlns:a16="http://schemas.microsoft.com/office/drawing/2014/main" id="{2061E976-9D4E-1707-FCE6-1240F2113D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363871-C858-62AE-F329-02ABB0CEE5A9}"/>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339787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Header &amp; Sub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A blue and white circle with a triangle in the center&#10;&#10;Description automatically generated">
            <a:extLst>
              <a:ext uri="{FF2B5EF4-FFF2-40B4-BE49-F238E27FC236}">
                <a16:creationId xmlns:a16="http://schemas.microsoft.com/office/drawing/2014/main" id="{6494E6FE-0CA2-2FDA-6EAA-BE390E3D1839}"/>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335499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AGS2025">
    <p:spTree>
      <p:nvGrpSpPr>
        <p:cNvPr id="1" name=""/>
        <p:cNvGrpSpPr/>
        <p:nvPr/>
      </p:nvGrpSpPr>
      <p:grpSpPr>
        <a:xfrm>
          <a:off x="0" y="0"/>
          <a:ext cx="0" cy="0"/>
          <a:chOff x="0" y="0"/>
          <a:chExt cx="0" cy="0"/>
        </a:xfrm>
      </p:grpSpPr>
      <p:pic>
        <p:nvPicPr>
          <p:cNvPr id="2" name="Picture 1" descr="A white background with a yellow and black flag&#10;&#10;Description automatically generated with medium confidence">
            <a:extLst>
              <a:ext uri="{FF2B5EF4-FFF2-40B4-BE49-F238E27FC236}">
                <a16:creationId xmlns:a16="http://schemas.microsoft.com/office/drawing/2014/main" id="{B2BA9F89-BCD6-70C4-7ECA-4D189AAF19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CE2B39F-7EF6-2255-1FD4-C8004F005A5D}"/>
              </a:ext>
            </a:extLst>
          </p:cNvPr>
          <p:cNvSpPr txBox="1"/>
          <p:nvPr userDrawn="1"/>
        </p:nvSpPr>
        <p:spPr>
          <a:xfrm>
            <a:off x="9472144" y="6477299"/>
            <a:ext cx="996490" cy="276999"/>
          </a:xfrm>
          <a:prstGeom prst="rect">
            <a:avLst/>
          </a:prstGeom>
          <a:noFill/>
        </p:spPr>
        <p:txBody>
          <a:bodyPr wrap="square" rtlCol="0">
            <a:spAutoFit/>
          </a:bodyPr>
          <a:lstStyle/>
          <a:p>
            <a:pPr algn="r"/>
            <a:r>
              <a:rPr lang="en-US" sz="1200" b="0">
                <a:solidFill>
                  <a:srgbClr val="1036A5"/>
                </a:solidFill>
                <a:latin typeface="Arial" panose="020B0604020202020204" pitchFamily="34" charset="0"/>
                <a:cs typeface="Arial" panose="020B0604020202020204" pitchFamily="34" charset="0"/>
              </a:rPr>
              <a:t>#</a:t>
            </a:r>
            <a:r>
              <a:rPr lang="en-US" sz="1100" b="0">
                <a:solidFill>
                  <a:srgbClr val="1036A5"/>
                </a:solidFill>
                <a:latin typeface="Arial" panose="020B0604020202020204" pitchFamily="34" charset="0"/>
                <a:cs typeface="Arial" panose="020B0604020202020204" pitchFamily="34" charset="0"/>
              </a:rPr>
              <a:t>IADR2025</a:t>
            </a:r>
          </a:p>
        </p:txBody>
      </p:sp>
    </p:spTree>
    <p:extLst>
      <p:ext uri="{BB962C8B-B14F-4D97-AF65-F5344CB8AC3E}">
        <p14:creationId xmlns:p14="http://schemas.microsoft.com/office/powerpoint/2010/main" val="169301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271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21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614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 Content">
    <p:spTree>
      <p:nvGrpSpPr>
        <p:cNvPr id="1" name=""/>
        <p:cNvGrpSpPr/>
        <p:nvPr/>
      </p:nvGrpSpPr>
      <p:grpSpPr>
        <a:xfrm>
          <a:off x="0" y="0"/>
          <a:ext cx="0" cy="0"/>
          <a:chOff x="0" y="0"/>
          <a:chExt cx="0" cy="0"/>
        </a:xfrm>
      </p:grpSpPr>
      <p:pic>
        <p:nvPicPr>
          <p:cNvPr id="2" name="Picture 1" descr="A white background with a yellow and black flag&#10;&#10;Description automatically generated with medium confidence">
            <a:extLst>
              <a:ext uri="{FF2B5EF4-FFF2-40B4-BE49-F238E27FC236}">
                <a16:creationId xmlns:a16="http://schemas.microsoft.com/office/drawing/2014/main" id="{2A84A928-E70E-3057-1BF9-9E921C73792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1">
            <a:extLst>
              <a:ext uri="{FF2B5EF4-FFF2-40B4-BE49-F238E27FC236}">
                <a16:creationId xmlns:a16="http://schemas.microsoft.com/office/drawing/2014/main" id="{71AB348F-960F-1A5D-9F12-49BF5F062192}"/>
              </a:ext>
            </a:extLst>
          </p:cNvPr>
          <p:cNvSpPr>
            <a:spLocks noGrp="1"/>
          </p:cNvSpPr>
          <p:nvPr>
            <p:ph type="body" sz="quarter" idx="13"/>
          </p:nvPr>
        </p:nvSpPr>
        <p:spPr>
          <a:xfrm>
            <a:off x="784742" y="1423520"/>
            <a:ext cx="5065629" cy="4364603"/>
          </a:xfrm>
          <a:prstGeom prst="rect">
            <a:avLst/>
          </a:prstGeom>
        </p:spPr>
        <p:txBody>
          <a:bodyPr/>
          <a:lstStyle>
            <a:lvl1pPr>
              <a:defRPr sz="2800">
                <a:solidFill>
                  <a:schemeClr val="accent5">
                    <a:lumMod val="75000"/>
                  </a:schemeClr>
                </a:solidFill>
                <a:latin typeface="Arial" panose="020B0604020202020204" pitchFamily="34" charset="0"/>
                <a:cs typeface="Arial" panose="020B0604020202020204" pitchFamily="34" charset="0"/>
              </a:defRPr>
            </a:lvl1pPr>
          </a:lstStyle>
          <a:p>
            <a:endParaRPr lang="en-US"/>
          </a:p>
        </p:txBody>
      </p:sp>
      <p:sp>
        <p:nvSpPr>
          <p:cNvPr id="16" name="Text Placeholder 1">
            <a:extLst>
              <a:ext uri="{FF2B5EF4-FFF2-40B4-BE49-F238E27FC236}">
                <a16:creationId xmlns:a16="http://schemas.microsoft.com/office/drawing/2014/main" id="{44FD6D9E-FA58-8728-9C7A-789D1938379B}"/>
              </a:ext>
            </a:extLst>
          </p:cNvPr>
          <p:cNvSpPr>
            <a:spLocks noGrp="1"/>
          </p:cNvSpPr>
          <p:nvPr>
            <p:ph type="body" sz="quarter" idx="14"/>
          </p:nvPr>
        </p:nvSpPr>
        <p:spPr>
          <a:xfrm>
            <a:off x="6206974" y="1423520"/>
            <a:ext cx="5065629" cy="4364603"/>
          </a:xfrm>
          <a:prstGeom prst="rect">
            <a:avLst/>
          </a:prstGeom>
        </p:spPr>
        <p:txBody>
          <a:bodyPr/>
          <a:lstStyle>
            <a:lvl1pPr>
              <a:defRPr sz="2800">
                <a:solidFill>
                  <a:schemeClr val="accent5">
                    <a:lumMod val="75000"/>
                  </a:schemeClr>
                </a:solidFill>
                <a:latin typeface="Arial" panose="020B0604020202020204" pitchFamily="34" charset="0"/>
                <a:cs typeface="Arial" panose="020B0604020202020204" pitchFamily="34" charset="0"/>
              </a:defRPr>
            </a:lvl1pPr>
          </a:lstStyle>
          <a:p>
            <a:endParaRPr lang="en-US"/>
          </a:p>
        </p:txBody>
      </p:sp>
      <p:sp>
        <p:nvSpPr>
          <p:cNvPr id="6" name="Title 1">
            <a:extLst>
              <a:ext uri="{FF2B5EF4-FFF2-40B4-BE49-F238E27FC236}">
                <a16:creationId xmlns:a16="http://schemas.microsoft.com/office/drawing/2014/main" id="{19F60BEC-52BD-960F-A0E2-9C03E943B296}"/>
              </a:ext>
            </a:extLst>
          </p:cNvPr>
          <p:cNvSpPr>
            <a:spLocks noGrp="1"/>
          </p:cNvSpPr>
          <p:nvPr>
            <p:ph type="title" hasCustomPrompt="1"/>
          </p:nvPr>
        </p:nvSpPr>
        <p:spPr>
          <a:xfrm>
            <a:off x="784743" y="503427"/>
            <a:ext cx="10487861" cy="713554"/>
          </a:xfrm>
          <a:prstGeom prst="rect">
            <a:avLst/>
          </a:prstGeom>
        </p:spPr>
        <p:txBody>
          <a:bodyPr/>
          <a:lstStyle>
            <a:lvl1pPr algn="l">
              <a:defRPr sz="4000">
                <a:solidFill>
                  <a:srgbClr val="1036A5"/>
                </a:solidFill>
                <a:latin typeface="Arial Nova" panose="020B0504020202020204" pitchFamily="34" charset="0"/>
                <a:cs typeface="Arial Nova" panose="020B0504020202020204" pitchFamily="34" charset="0"/>
              </a:defRPr>
            </a:lvl1pPr>
          </a:lstStyle>
          <a:p>
            <a:r>
              <a:rPr lang="en-US"/>
              <a:t>Header</a:t>
            </a:r>
          </a:p>
        </p:txBody>
      </p:sp>
      <p:sp>
        <p:nvSpPr>
          <p:cNvPr id="10" name="Footer Placeholder 1">
            <a:extLst>
              <a:ext uri="{FF2B5EF4-FFF2-40B4-BE49-F238E27FC236}">
                <a16:creationId xmlns:a16="http://schemas.microsoft.com/office/drawing/2014/main" id="{2734D931-B952-0892-7E91-8EF37F50BF58}"/>
              </a:ext>
            </a:extLst>
          </p:cNvPr>
          <p:cNvSpPr>
            <a:spLocks noGrp="1"/>
          </p:cNvSpPr>
          <p:nvPr>
            <p:ph type="ftr" sz="quarter" idx="3"/>
          </p:nvPr>
        </p:nvSpPr>
        <p:spPr>
          <a:xfrm>
            <a:off x="10545466" y="6428143"/>
            <a:ext cx="436051" cy="365125"/>
          </a:xfrm>
          <a:prstGeom prst="rect">
            <a:avLst/>
          </a:prstGeom>
        </p:spPr>
        <p:txBody>
          <a:bodyPr vert="horz" lIns="91440" tIns="45720" rIns="91440" bIns="45720" rtlCol="0" anchor="ctr"/>
          <a:lstStyle>
            <a:lvl1pPr algn="r">
              <a:defRPr sz="1100">
                <a:solidFill>
                  <a:srgbClr val="1036A5"/>
                </a:solidFill>
                <a:latin typeface="Arial" panose="020B0604020202020204" pitchFamily="34" charset="0"/>
                <a:cs typeface="Arial" panose="020B0604020202020204" pitchFamily="34" charset="0"/>
              </a:defRPr>
            </a:lvl1pPr>
          </a:lstStyle>
          <a:p>
            <a:fld id="{2128BC3C-47EB-1F4A-8043-CC35B1C7F6D8}" type="slidenum">
              <a:rPr lang="en-US" smtClean="0"/>
              <a:pPr/>
              <a:t>‹#›</a:t>
            </a:fld>
            <a:endParaRPr lang="en-US"/>
          </a:p>
        </p:txBody>
      </p:sp>
      <p:sp>
        <p:nvSpPr>
          <p:cNvPr id="11" name="TextBox 10">
            <a:extLst>
              <a:ext uri="{FF2B5EF4-FFF2-40B4-BE49-F238E27FC236}">
                <a16:creationId xmlns:a16="http://schemas.microsoft.com/office/drawing/2014/main" id="{CB8513BA-06AC-0976-CD97-776B9A1597E9}"/>
              </a:ext>
            </a:extLst>
          </p:cNvPr>
          <p:cNvSpPr txBox="1"/>
          <p:nvPr userDrawn="1"/>
        </p:nvSpPr>
        <p:spPr>
          <a:xfrm>
            <a:off x="9472144" y="6477299"/>
            <a:ext cx="996490" cy="276999"/>
          </a:xfrm>
          <a:prstGeom prst="rect">
            <a:avLst/>
          </a:prstGeom>
          <a:noFill/>
        </p:spPr>
        <p:txBody>
          <a:bodyPr wrap="square" rtlCol="0">
            <a:spAutoFit/>
          </a:bodyPr>
          <a:lstStyle/>
          <a:p>
            <a:pPr algn="r"/>
            <a:r>
              <a:rPr lang="en-US" sz="1200" b="0">
                <a:solidFill>
                  <a:srgbClr val="1036A5"/>
                </a:solidFill>
                <a:latin typeface="Arial" panose="020B0604020202020204" pitchFamily="34" charset="0"/>
                <a:cs typeface="Arial" panose="020B0604020202020204" pitchFamily="34" charset="0"/>
              </a:rPr>
              <a:t>#</a:t>
            </a:r>
            <a:r>
              <a:rPr lang="en-US" sz="1100" b="0">
                <a:solidFill>
                  <a:srgbClr val="1036A5"/>
                </a:solidFill>
                <a:latin typeface="Arial" panose="020B0604020202020204" pitchFamily="34" charset="0"/>
                <a:cs typeface="Arial" panose="020B0604020202020204" pitchFamily="34" charset="0"/>
              </a:rPr>
              <a:t>IADR2025</a:t>
            </a:r>
          </a:p>
        </p:txBody>
      </p:sp>
      <p:sp>
        <p:nvSpPr>
          <p:cNvPr id="18" name="Triangle 17">
            <a:extLst>
              <a:ext uri="{FF2B5EF4-FFF2-40B4-BE49-F238E27FC236}">
                <a16:creationId xmlns:a16="http://schemas.microsoft.com/office/drawing/2014/main" id="{40BBC038-E9C2-4955-EDEE-6795AEDB8C56}"/>
              </a:ext>
            </a:extLst>
          </p:cNvPr>
          <p:cNvSpPr/>
          <p:nvPr userDrawn="1"/>
        </p:nvSpPr>
        <p:spPr>
          <a:xfrm rot="5400000">
            <a:off x="10489678" y="6554308"/>
            <a:ext cx="158373" cy="136529"/>
          </a:xfrm>
          <a:prstGeom prst="triangle">
            <a:avLst/>
          </a:prstGeom>
          <a:solidFill>
            <a:srgbClr val="FE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1668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and white circle with a triangle in the center&#10;&#10;Description automatically generated">
            <a:extLst>
              <a:ext uri="{FF2B5EF4-FFF2-40B4-BE49-F238E27FC236}">
                <a16:creationId xmlns:a16="http://schemas.microsoft.com/office/drawing/2014/main" id="{F4D24B05-7B70-47AD-7ABF-F757BE8B4C49}"/>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217666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2527300" y="6406818"/>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371728E-2A8D-8D82-DD07-480B445FD7C2}"/>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267137" y="6114077"/>
            <a:ext cx="2096825" cy="637435"/>
          </a:xfrm>
          <a:prstGeom prst="rect">
            <a:avLst/>
          </a:prstGeom>
        </p:spPr>
      </p:pic>
      <p:cxnSp>
        <p:nvCxnSpPr>
          <p:cNvPr id="4" name="Straight Connector 3">
            <a:extLst>
              <a:ext uri="{FF2B5EF4-FFF2-40B4-BE49-F238E27FC236}">
                <a16:creationId xmlns:a16="http://schemas.microsoft.com/office/drawing/2014/main" id="{E168A0D8-28DB-582B-1B44-51B0D19B13D7}"/>
              </a:ext>
            </a:extLst>
          </p:cNvPr>
          <p:cNvCxnSpPr>
            <a:cxnSpLocks/>
          </p:cNvCxnSpPr>
          <p:nvPr userDrawn="1"/>
        </p:nvCxnSpPr>
        <p:spPr>
          <a:xfrm>
            <a:off x="0" y="6406818"/>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89" r:id="rId1"/>
    <p:sldLayoutId id="2147483894" r:id="rId2"/>
    <p:sldLayoutId id="2147483884" r:id="rId3"/>
    <p:sldLayoutId id="2147483895" r:id="rId4"/>
    <p:sldLayoutId id="2147483885" r:id="rId5"/>
    <p:sldLayoutId id="2147483886" r:id="rId6"/>
    <p:sldLayoutId id="2147483890" r:id="rId7"/>
    <p:sldLayoutId id="2147483899" r:id="rId8"/>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1C3656-8A2B-C46A-BF16-EACD6DACAE77}"/>
              </a:ext>
            </a:extLst>
          </p:cNvPr>
          <p:cNvCxnSpPr>
            <a:cxnSpLocks/>
          </p:cNvCxnSpPr>
          <p:nvPr userDrawn="1"/>
        </p:nvCxnSpPr>
        <p:spPr>
          <a:xfrm>
            <a:off x="1025236" y="6406818"/>
            <a:ext cx="11166764" cy="0"/>
          </a:xfrm>
          <a:prstGeom prst="line">
            <a:avLst/>
          </a:prstGeom>
          <a:ln w="38100" cmpd="sng">
            <a:solidFill>
              <a:schemeClr val="accent1">
                <a:lumMod val="75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850A45F5-FC86-64A8-20F1-145DB18E52B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8250"/>
          <a:stretch/>
        </p:blipFill>
        <p:spPr>
          <a:xfrm>
            <a:off x="267138" y="6114077"/>
            <a:ext cx="665736" cy="637435"/>
          </a:xfrm>
          <a:prstGeom prst="rect">
            <a:avLst/>
          </a:prstGeom>
        </p:spPr>
      </p:pic>
      <p:cxnSp>
        <p:nvCxnSpPr>
          <p:cNvPr id="9" name="Straight Connector 8">
            <a:extLst>
              <a:ext uri="{FF2B5EF4-FFF2-40B4-BE49-F238E27FC236}">
                <a16:creationId xmlns:a16="http://schemas.microsoft.com/office/drawing/2014/main" id="{49C93E20-1454-16B6-4867-18236B3DD4E1}"/>
              </a:ext>
            </a:extLst>
          </p:cNvPr>
          <p:cNvCxnSpPr>
            <a:cxnSpLocks/>
          </p:cNvCxnSpPr>
          <p:nvPr userDrawn="1"/>
        </p:nvCxnSpPr>
        <p:spPr>
          <a:xfrm>
            <a:off x="0" y="6406818"/>
            <a:ext cx="152400" cy="0"/>
          </a:xfrm>
          <a:prstGeom prst="line">
            <a:avLst/>
          </a:prstGeom>
          <a:ln w="38100" cmpd="sng">
            <a:solidFill>
              <a:schemeClr val="accent1">
                <a:lumMod val="75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232664"/>
      </p:ext>
    </p:extLst>
  </p:cSld>
  <p:clrMap bg1="lt1" tx1="dk1" bg2="lt2" tx2="dk2" accent1="accent1" accent2="accent2" accent3="accent3" accent4="accent4" accent5="accent5" accent6="accent6" hlink="hlink" folHlink="folHlink"/>
  <p:sldLayoutIdLst>
    <p:sldLayoutId id="21474838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06219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B225272C-1688-E727-FFD8-9499E83C835A}"/>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2" name="TextBox 1">
            <a:extLst>
              <a:ext uri="{FF2B5EF4-FFF2-40B4-BE49-F238E27FC236}">
                <a16:creationId xmlns:a16="http://schemas.microsoft.com/office/drawing/2014/main" id="{959728E0-C983-06D7-3476-EA09976B2FAB}"/>
              </a:ext>
            </a:extLst>
          </p:cNvPr>
          <p:cNvSpPr txBox="1"/>
          <p:nvPr/>
        </p:nvSpPr>
        <p:spPr>
          <a:xfrm>
            <a:off x="995880" y="1641527"/>
            <a:ext cx="10253506" cy="1323439"/>
          </a:xfrm>
          <a:prstGeom prst="rect">
            <a:avLst/>
          </a:prstGeom>
          <a:noFill/>
        </p:spPr>
        <p:txBody>
          <a:bodyPr wrap="square" rtlCol="0">
            <a:spAutoFit/>
          </a:bodyPr>
          <a:lstStyle/>
          <a:p>
            <a:r>
              <a:rPr lang="en-US" sz="2000">
                <a:effectLst/>
                <a:latin typeface="Arial" panose="020B0604020202020204" pitchFamily="34" charset="0"/>
                <a:ea typeface="Calibri" panose="020F0502020204030204" pitchFamily="34" charset="0"/>
              </a:rPr>
              <a:t>The IADR is a nonprofit organization with a mission to drive dental, oral, and craniofacial research for health and well-being worldwide. IADR represents the individual scientists, clinician-scientists, dental professionals, and students based in academic, government, non-profit and private-sector institutions who share our mission. </a:t>
            </a:r>
            <a:endParaRPr lang="en-US" sz="2000"/>
          </a:p>
        </p:txBody>
      </p:sp>
      <p:pic>
        <p:nvPicPr>
          <p:cNvPr id="10" name="Picture 9" descr="A blue letter on a black background&#10;&#10;Description automatically generated">
            <a:extLst>
              <a:ext uri="{FF2B5EF4-FFF2-40B4-BE49-F238E27FC236}">
                <a16:creationId xmlns:a16="http://schemas.microsoft.com/office/drawing/2014/main" id="{A16EE2B6-FA49-D900-A1E0-427E71549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04" y="230126"/>
            <a:ext cx="7645406" cy="1200329"/>
          </a:xfrm>
          <a:prstGeom prst="rect">
            <a:avLst/>
          </a:prstGeom>
        </p:spPr>
      </p:pic>
      <p:pic>
        <p:nvPicPr>
          <p:cNvPr id="12" name="Picture 11" descr="A white and orange rectangular sign with blue text&#10;&#10;Description automatically generated">
            <a:extLst>
              <a:ext uri="{FF2B5EF4-FFF2-40B4-BE49-F238E27FC236}">
                <a16:creationId xmlns:a16="http://schemas.microsoft.com/office/drawing/2014/main" id="{5903B230-60D9-8038-2AFB-5F22C791D6EF}"/>
              </a:ext>
            </a:extLst>
          </p:cNvPr>
          <p:cNvPicPr>
            <a:picLocks noChangeAspect="1"/>
          </p:cNvPicPr>
          <p:nvPr/>
        </p:nvPicPr>
        <p:blipFill rotWithShape="1">
          <a:blip r:embed="rId4">
            <a:extLst>
              <a:ext uri="{28A0092B-C50C-407E-A947-70E740481C1C}">
                <a14:useLocalDpi xmlns:a14="http://schemas.microsoft.com/office/drawing/2010/main" val="0"/>
              </a:ext>
            </a:extLst>
          </a:blip>
          <a:srcRect l="3333" r="2504"/>
          <a:stretch/>
        </p:blipFill>
        <p:spPr>
          <a:xfrm>
            <a:off x="995880" y="3166987"/>
            <a:ext cx="4879819" cy="2543530"/>
          </a:xfrm>
          <a:prstGeom prst="rect">
            <a:avLst/>
          </a:prstGeom>
        </p:spPr>
      </p:pic>
      <p:pic>
        <p:nvPicPr>
          <p:cNvPr id="14" name="Picture 13" descr="A close up of a sign&#10;&#10;Description automatically generated">
            <a:extLst>
              <a:ext uri="{FF2B5EF4-FFF2-40B4-BE49-F238E27FC236}">
                <a16:creationId xmlns:a16="http://schemas.microsoft.com/office/drawing/2014/main" id="{13036979-7DCA-5E5A-F3FE-4A19E3AB1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959" y="3166988"/>
            <a:ext cx="5182323" cy="2550712"/>
          </a:xfrm>
          <a:prstGeom prst="rect">
            <a:avLst/>
          </a:prstGeom>
        </p:spPr>
      </p:pic>
    </p:spTree>
    <p:extLst>
      <p:ext uri="{BB962C8B-B14F-4D97-AF65-F5344CB8AC3E}">
        <p14:creationId xmlns:p14="http://schemas.microsoft.com/office/powerpoint/2010/main" val="337681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73314" y="1037750"/>
            <a:ext cx="11382470" cy="18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buFont typeface="Arial" pitchFamily="34" charset="0"/>
              <a:buChar char="•"/>
              <a:defRPr/>
            </a:pPr>
            <a:r>
              <a:rPr lang="en-US" sz="2400" dirty="0">
                <a:solidFill>
                  <a:srgbClr val="376092"/>
                </a:solidFill>
              </a:rPr>
              <a:t>40+ awards and fellowships in numerous categories</a:t>
            </a:r>
          </a:p>
          <a:p>
            <a:pPr>
              <a:spcBef>
                <a:spcPts val="600"/>
              </a:spcBef>
              <a:spcAft>
                <a:spcPts val="0"/>
              </a:spcAft>
              <a:buFont typeface="Arial" pitchFamily="34" charset="0"/>
              <a:buChar char="•"/>
              <a:defRPr/>
            </a:pPr>
            <a:r>
              <a:rPr lang="en-US" sz="2400" dirty="0">
                <a:solidFill>
                  <a:srgbClr val="376092"/>
                </a:solidFill>
              </a:rPr>
              <a:t>Distinguished Scientist Awards: 17 categories</a:t>
            </a:r>
          </a:p>
          <a:p>
            <a:pPr>
              <a:spcBef>
                <a:spcPts val="600"/>
              </a:spcBef>
              <a:spcAft>
                <a:spcPts val="0"/>
              </a:spcAft>
              <a:buFont typeface="Arial" pitchFamily="34" charset="0"/>
              <a:buChar char="•"/>
              <a:defRPr/>
            </a:pPr>
            <a:r>
              <a:rPr lang="en-US" sz="2400" dirty="0">
                <a:solidFill>
                  <a:srgbClr val="376092"/>
                </a:solidFill>
              </a:rPr>
              <a:t>Student &amp; Scientific Group Awards</a:t>
            </a:r>
          </a:p>
          <a:p>
            <a:pPr>
              <a:spcBef>
                <a:spcPts val="600"/>
              </a:spcBef>
              <a:spcAft>
                <a:spcPts val="0"/>
              </a:spcAft>
              <a:buFont typeface="Arial" pitchFamily="34" charset="0"/>
              <a:buChar char="•"/>
              <a:defRPr/>
            </a:pPr>
            <a:r>
              <a:rPr lang="en-US" sz="2400" dirty="0">
                <a:solidFill>
                  <a:srgbClr val="376092"/>
                </a:solidFill>
              </a:rPr>
              <a:t>IADR Hatton Competition: Junior, Senior Clinical, &amp; Senior Basic Science</a:t>
            </a:r>
          </a:p>
        </p:txBody>
      </p:sp>
      <p:sp>
        <p:nvSpPr>
          <p:cNvPr id="7" name="Rectangle 2">
            <a:extLst>
              <a:ext uri="{FF2B5EF4-FFF2-40B4-BE49-F238E27FC236}">
                <a16:creationId xmlns:a16="http://schemas.microsoft.com/office/drawing/2014/main" id="{5DB4C2FF-1085-8875-9469-0415B1595A76}"/>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a:t>IADR Awards &amp; Fellowships</a:t>
            </a:r>
          </a:p>
        </p:txBody>
      </p:sp>
      <p:pic>
        <p:nvPicPr>
          <p:cNvPr id="3" name="Picture 2" descr="A collage of people holding a plaque&#10;&#10;AI-generated content may be incorrect.">
            <a:extLst>
              <a:ext uri="{FF2B5EF4-FFF2-40B4-BE49-F238E27FC236}">
                <a16:creationId xmlns:a16="http://schemas.microsoft.com/office/drawing/2014/main" id="{75AEC4BC-9A65-273C-40F8-4F68391B8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782" y="2978150"/>
            <a:ext cx="10288436" cy="30770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E755F286-2043-05F1-AC93-3777F9B45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34" b="16410"/>
          <a:stretch/>
        </p:blipFill>
        <p:spPr>
          <a:xfrm>
            <a:off x="5658678" y="1519826"/>
            <a:ext cx="6236376" cy="4013403"/>
          </a:xfrm>
          <a:prstGeom prst="rect">
            <a:avLst/>
          </a:prstGeom>
        </p:spPr>
      </p:pic>
      <p:sp>
        <p:nvSpPr>
          <p:cNvPr id="2" name="Rectangle 2">
            <a:extLst>
              <a:ext uri="{FF2B5EF4-FFF2-40B4-BE49-F238E27FC236}">
                <a16:creationId xmlns:a16="http://schemas.microsoft.com/office/drawing/2014/main" id="{6497FA6E-2756-6F34-E69E-CC6FBC942738}"/>
              </a:ext>
            </a:extLst>
          </p:cNvPr>
          <p:cNvSpPr txBox="1">
            <a:spLocks noChangeArrowheads="1"/>
          </p:cNvSpPr>
          <p:nvPr/>
        </p:nvSpPr>
        <p:spPr bwMode="auto">
          <a:xfrm>
            <a:off x="308304" y="32146"/>
            <a:ext cx="10490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a:t>IADR Webinar &amp; CE On Demand Library</a:t>
            </a:r>
          </a:p>
        </p:txBody>
      </p:sp>
      <p:sp>
        <p:nvSpPr>
          <p:cNvPr id="5" name="TextBox 4">
            <a:extLst>
              <a:ext uri="{FF2B5EF4-FFF2-40B4-BE49-F238E27FC236}">
                <a16:creationId xmlns:a16="http://schemas.microsoft.com/office/drawing/2014/main" id="{D184E515-9044-B8D1-3A8A-38E6486142C5}"/>
              </a:ext>
            </a:extLst>
          </p:cNvPr>
          <p:cNvSpPr txBox="1"/>
          <p:nvPr/>
        </p:nvSpPr>
        <p:spPr>
          <a:xfrm>
            <a:off x="591380" y="1905506"/>
            <a:ext cx="5163378" cy="3046988"/>
          </a:xfrm>
          <a:prstGeom prst="rect">
            <a:avLst/>
          </a:prstGeom>
          <a:noFill/>
        </p:spPr>
        <p:txBody>
          <a:bodyPr wrap="square">
            <a:spAutoFit/>
          </a:bodyPr>
          <a:lstStyle/>
          <a:p>
            <a:r>
              <a:rPr lang="en-US" sz="2400" b="0" i="0">
                <a:solidFill>
                  <a:srgbClr val="376092"/>
                </a:solidFill>
                <a:effectLst/>
                <a:highlight>
                  <a:srgbClr val="FFFFFF"/>
                </a:highlight>
                <a:latin typeface="+mn-lt"/>
              </a:rPr>
              <a:t>Gain the latest insights in dental, oral, and craniofacial research using the IADR Webinar &amp; CE On Demand Library! Attend live webinars, interact with speakers, and view recordings of past webinars and cutting-edge presentations from IADR and AADOCR meetings.</a:t>
            </a:r>
            <a:endParaRPr lang="en-US" sz="2400">
              <a:solidFill>
                <a:srgbClr val="376092"/>
              </a:solidFill>
              <a:latin typeface="+mn-lt"/>
            </a:endParaRPr>
          </a:p>
        </p:txBody>
      </p:sp>
    </p:spTree>
    <p:extLst>
      <p:ext uri="{BB962C8B-B14F-4D97-AF65-F5344CB8AC3E}">
        <p14:creationId xmlns:p14="http://schemas.microsoft.com/office/powerpoint/2010/main" val="92243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72B4B1-0CDF-CC39-2412-78110E269195}"/>
              </a:ext>
            </a:extLst>
          </p:cNvPr>
          <p:cNvSpPr txBox="1"/>
          <p:nvPr/>
        </p:nvSpPr>
        <p:spPr>
          <a:xfrm>
            <a:off x="1470054" y="4652037"/>
            <a:ext cx="9251892" cy="461665"/>
          </a:xfrm>
          <a:prstGeom prst="rect">
            <a:avLst/>
          </a:prstGeom>
          <a:noFill/>
        </p:spPr>
        <p:txBody>
          <a:bodyPr wrap="none" rtlCol="0">
            <a:spAutoFit/>
          </a:bodyPr>
          <a:lstStyle/>
          <a:p>
            <a:pPr algn="ctr"/>
            <a:r>
              <a:rPr lang="en-US" sz="2400">
                <a:solidFill>
                  <a:srgbClr val="1F497D"/>
                </a:solidFill>
                <a:latin typeface="+mn-lt"/>
              </a:rPr>
              <a:t>A Members-Only Series by the IADR Scientific Groups &amp; Networks</a:t>
            </a:r>
            <a:endParaRPr lang="en-US" sz="2400" i="1">
              <a:solidFill>
                <a:srgbClr val="1F497D"/>
              </a:solidFill>
              <a:latin typeface="+mn-lt"/>
            </a:endParaRPr>
          </a:p>
        </p:txBody>
      </p:sp>
      <p:pic>
        <p:nvPicPr>
          <p:cNvPr id="7" name="Picture 6">
            <a:extLst>
              <a:ext uri="{FF2B5EF4-FFF2-40B4-BE49-F238E27FC236}">
                <a16:creationId xmlns:a16="http://schemas.microsoft.com/office/drawing/2014/main" id="{A639103C-F466-B2A8-DA5C-D2E5CA75F435}"/>
              </a:ext>
            </a:extLst>
          </p:cNvPr>
          <p:cNvPicPr>
            <a:picLocks noChangeAspect="1"/>
          </p:cNvPicPr>
          <p:nvPr/>
        </p:nvPicPr>
        <p:blipFill rotWithShape="1">
          <a:blip r:embed="rId2"/>
          <a:srcRect r="1515" b="38170"/>
          <a:stretch/>
        </p:blipFill>
        <p:spPr>
          <a:xfrm>
            <a:off x="475535" y="539014"/>
            <a:ext cx="11538721" cy="3850105"/>
          </a:xfrm>
          <a:prstGeom prst="rect">
            <a:avLst/>
          </a:prstGeom>
        </p:spPr>
      </p:pic>
    </p:spTree>
    <p:extLst>
      <p:ext uri="{BB962C8B-B14F-4D97-AF65-F5344CB8AC3E}">
        <p14:creationId xmlns:p14="http://schemas.microsoft.com/office/powerpoint/2010/main" val="411008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07D783C5-7DB0-A447-E0C5-8379D2BEFD2F}"/>
              </a:ext>
            </a:extLst>
          </p:cNvPr>
          <p:cNvSpPr txBox="1">
            <a:spLocks noChangeArrowheads="1"/>
          </p:cNvSpPr>
          <p:nvPr/>
        </p:nvSpPr>
        <p:spPr bwMode="auto">
          <a:xfrm>
            <a:off x="326102" y="1276755"/>
            <a:ext cx="3724275" cy="424731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b="1" u="sng">
                <a:solidFill>
                  <a:srgbClr val="1F497D"/>
                </a:solidFill>
                <a:latin typeface="+mn-lt"/>
                <a:ea typeface="+mn-ea"/>
              </a:rPr>
              <a:t>Scientific Groups</a:t>
            </a:r>
            <a:br>
              <a:rPr lang="en-US" b="1" u="sng">
                <a:solidFill>
                  <a:srgbClr val="1F497D"/>
                </a:solidFill>
                <a:latin typeface="+mn-lt"/>
                <a:ea typeface="+mn-ea"/>
              </a:rPr>
            </a:br>
            <a:endParaRPr lang="en-US" b="1" u="sng">
              <a:solidFill>
                <a:srgbClr val="1F497D"/>
              </a:solidFill>
              <a:latin typeface="+mn-lt"/>
              <a:ea typeface="+mn-ea"/>
            </a:endParaRP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Behavioral, Epi &amp; HSR</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Cariology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Craniofacial Biology</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Dental Anesthesiology and </a:t>
            </a:r>
          </a:p>
          <a:p>
            <a:pPr fontAlgn="auto">
              <a:spcBef>
                <a:spcPts val="0"/>
              </a:spcBef>
              <a:spcAft>
                <a:spcPts val="0"/>
              </a:spcAft>
              <a:defRPr/>
            </a:pPr>
            <a:r>
              <a:rPr lang="en-US">
                <a:solidFill>
                  <a:srgbClr val="1F497D"/>
                </a:solidFill>
                <a:latin typeface="+mn-lt"/>
                <a:ea typeface="+mn-ea"/>
              </a:rPr>
              <a:t>        Special Care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Dental Materials</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Diagnostic Sciences</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Education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Geriatric Oral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Implantology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rPr>
              <a:t>Lasers &amp; </a:t>
            </a:r>
            <a:r>
              <a:rPr lang="en-US" err="1">
                <a:solidFill>
                  <a:srgbClr val="1F497D"/>
                </a:solidFill>
                <a:latin typeface="+mn-lt"/>
              </a:rPr>
              <a:t>Biophotonics</a:t>
            </a:r>
            <a:endParaRPr lang="en-US">
              <a:solidFill>
                <a:srgbClr val="1F497D"/>
              </a:solidFill>
              <a:latin typeface="+mn-lt"/>
              <a:ea typeface="+mn-ea"/>
            </a:endParaRP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Microbiology/Immunology</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Mineralized Tissue</a:t>
            </a:r>
          </a:p>
        </p:txBody>
      </p:sp>
      <p:sp>
        <p:nvSpPr>
          <p:cNvPr id="6" name="Text Box 4">
            <a:extLst>
              <a:ext uri="{FF2B5EF4-FFF2-40B4-BE49-F238E27FC236}">
                <a16:creationId xmlns:a16="http://schemas.microsoft.com/office/drawing/2014/main" id="{1D64C41E-8C3C-1499-0A2B-F249A97ADD33}"/>
              </a:ext>
            </a:extLst>
          </p:cNvPr>
          <p:cNvSpPr txBox="1">
            <a:spLocks noChangeArrowheads="1"/>
          </p:cNvSpPr>
          <p:nvPr/>
        </p:nvSpPr>
        <p:spPr bwMode="auto">
          <a:xfrm>
            <a:off x="7197298" y="1276755"/>
            <a:ext cx="4994702" cy="4293483"/>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34950" indent="-234950" fontAlgn="auto">
              <a:spcBef>
                <a:spcPts val="0"/>
              </a:spcBef>
              <a:spcAft>
                <a:spcPts val="0"/>
              </a:spcAft>
              <a:defRPr/>
            </a:pPr>
            <a:r>
              <a:rPr lang="en-US" b="1" u="sng">
                <a:solidFill>
                  <a:srgbClr val="1F497D"/>
                </a:solidFill>
                <a:latin typeface="+mn-lt"/>
                <a:ea typeface="+mn-ea"/>
              </a:rPr>
              <a:t>Networks</a:t>
            </a:r>
            <a:br>
              <a:rPr lang="en-US" b="1" u="sng">
                <a:solidFill>
                  <a:srgbClr val="1F497D"/>
                </a:solidFill>
                <a:latin typeface="+mn-lt"/>
                <a:ea typeface="+mn-ea"/>
              </a:rPr>
            </a:br>
            <a:endParaRPr lang="en-US" b="1" u="sng">
              <a:solidFill>
                <a:srgbClr val="1F497D"/>
              </a:solidFill>
              <a:latin typeface="+mn-lt"/>
              <a:ea typeface="+mn-ea"/>
            </a:endParaRPr>
          </a:p>
          <a:p>
            <a:pPr marL="234950" indent="-234950" fontAlgn="auto">
              <a:spcBef>
                <a:spcPts val="0"/>
              </a:spcBef>
              <a:spcAft>
                <a:spcPts val="0"/>
              </a:spcAft>
              <a:buFont typeface="Arial" pitchFamily="34" charset="0"/>
              <a:buChar char="•"/>
              <a:defRPr/>
            </a:pPr>
            <a:r>
              <a:rPr lang="en-US">
                <a:solidFill>
                  <a:srgbClr val="1F497D"/>
                </a:solidFill>
                <a:latin typeface="+mn-lt"/>
                <a:ea typeface="+mn-ea"/>
              </a:rPr>
              <a:t>Clinical and Translational Science</a:t>
            </a:r>
          </a:p>
          <a:p>
            <a:pPr marL="234950" indent="-234950" fontAlgn="auto">
              <a:spcBef>
                <a:spcPts val="0"/>
              </a:spcBef>
              <a:spcAft>
                <a:spcPts val="0"/>
              </a:spcAft>
              <a:buFont typeface="Arial" pitchFamily="34" charset="0"/>
              <a:buChar char="•"/>
              <a:defRPr/>
            </a:pPr>
            <a:r>
              <a:rPr lang="en-US">
                <a:solidFill>
                  <a:srgbClr val="1F497D"/>
                </a:solidFill>
                <a:latin typeface="+mn-lt"/>
              </a:rPr>
              <a:t>Digital Dentistry Research Network</a:t>
            </a:r>
            <a:endParaRPr lang="en-US">
              <a:solidFill>
                <a:srgbClr val="1F497D"/>
              </a:solidFill>
              <a:latin typeface="+mn-lt"/>
              <a:ea typeface="+mn-ea"/>
            </a:endParaRPr>
          </a:p>
          <a:p>
            <a:pPr marL="234950" indent="-234950" fontAlgn="auto">
              <a:spcBef>
                <a:spcPts val="0"/>
              </a:spcBef>
              <a:spcAft>
                <a:spcPts val="0"/>
              </a:spcAft>
              <a:buFont typeface="Arial" pitchFamily="34" charset="0"/>
              <a:buChar char="•"/>
              <a:defRPr/>
            </a:pPr>
            <a:r>
              <a:rPr lang="en-US">
                <a:solidFill>
                  <a:srgbClr val="1F497D"/>
                </a:solidFill>
                <a:latin typeface="+mn-lt"/>
              </a:rPr>
              <a:t>e-Oral Health Network</a:t>
            </a:r>
            <a:r>
              <a:rPr lang="en-US">
                <a:solidFill>
                  <a:srgbClr val="1F497D"/>
                </a:solidFill>
                <a:latin typeface="+mn-lt"/>
                <a:ea typeface="+mn-ea"/>
              </a:rPr>
              <a:t> </a:t>
            </a:r>
          </a:p>
          <a:p>
            <a:pPr marL="234950" indent="-234950" fontAlgn="auto">
              <a:spcBef>
                <a:spcPts val="0"/>
              </a:spcBef>
              <a:spcAft>
                <a:spcPts val="0"/>
              </a:spcAft>
              <a:buFont typeface="Arial" pitchFamily="34" charset="0"/>
              <a:buChar char="•"/>
              <a:defRPr/>
            </a:pPr>
            <a:r>
              <a:rPr lang="en-US">
                <a:solidFill>
                  <a:srgbClr val="1F497D"/>
                </a:solidFill>
                <a:latin typeface="+mn-lt"/>
                <a:ea typeface="+mn-ea"/>
              </a:rPr>
              <a:t>Evidence-based Dentistry </a:t>
            </a:r>
          </a:p>
          <a:p>
            <a:pPr marL="234950" indent="-234950" fontAlgn="auto">
              <a:spcBef>
                <a:spcPts val="0"/>
              </a:spcBef>
              <a:spcAft>
                <a:spcPts val="0"/>
              </a:spcAft>
              <a:buFont typeface="Arial" pitchFamily="34" charset="0"/>
              <a:buChar char="•"/>
              <a:defRPr/>
            </a:pPr>
            <a:r>
              <a:rPr lang="en-US">
                <a:solidFill>
                  <a:srgbClr val="1F497D"/>
                </a:solidFill>
                <a:latin typeface="+mn-lt"/>
                <a:ea typeface="+mn-ea"/>
              </a:rPr>
              <a:t>Global Oral Health Inequalities Research </a:t>
            </a:r>
          </a:p>
          <a:p>
            <a:pPr marL="234950" indent="-234950" fontAlgn="auto">
              <a:spcBef>
                <a:spcPts val="0"/>
              </a:spcBef>
              <a:spcAft>
                <a:spcPts val="0"/>
              </a:spcAft>
              <a:buFont typeface="Arial" pitchFamily="34" charset="0"/>
              <a:buChar char="•"/>
              <a:defRPr/>
            </a:pPr>
            <a:r>
              <a:rPr lang="en-US">
                <a:solidFill>
                  <a:srgbClr val="1F497D"/>
                </a:solidFill>
                <a:latin typeface="+mn-lt"/>
              </a:rPr>
              <a:t>International Network for Orofacial Pain and Related Disorders Methodology (</a:t>
            </a:r>
            <a:r>
              <a:rPr lang="en-US" err="1">
                <a:solidFill>
                  <a:srgbClr val="1F497D"/>
                </a:solidFill>
                <a:latin typeface="+mn-lt"/>
              </a:rPr>
              <a:t>INfORM</a:t>
            </a:r>
            <a:r>
              <a:rPr lang="en-US">
                <a:solidFill>
                  <a:srgbClr val="1F497D"/>
                </a:solidFill>
                <a:latin typeface="+mn-lt"/>
              </a:rPr>
              <a:t>)</a:t>
            </a:r>
          </a:p>
          <a:p>
            <a:pPr marL="234950" indent="-234950" fontAlgn="auto">
              <a:spcBef>
                <a:spcPts val="0"/>
              </a:spcBef>
              <a:spcAft>
                <a:spcPts val="0"/>
              </a:spcAft>
              <a:buFont typeface="Arial" pitchFamily="34" charset="0"/>
              <a:buChar char="•"/>
              <a:defRPr/>
            </a:pPr>
            <a:r>
              <a:rPr lang="en-US">
                <a:solidFill>
                  <a:srgbClr val="1F497D"/>
                </a:solidFill>
                <a:latin typeface="+mn-lt"/>
              </a:rPr>
              <a:t>Minimally Invasive Dentistry Network</a:t>
            </a:r>
          </a:p>
          <a:p>
            <a:pPr marL="234950" indent="-234950" fontAlgn="auto">
              <a:spcBef>
                <a:spcPts val="0"/>
              </a:spcBef>
              <a:spcAft>
                <a:spcPts val="0"/>
              </a:spcAft>
              <a:buFont typeface="Arial" pitchFamily="34" charset="0"/>
              <a:buChar char="•"/>
              <a:defRPr/>
            </a:pPr>
            <a:r>
              <a:rPr lang="en-US">
                <a:solidFill>
                  <a:srgbClr val="1F497D"/>
                </a:solidFill>
                <a:latin typeface="+mn-lt"/>
                <a:ea typeface="+mn-ea"/>
              </a:rPr>
              <a:t>Network for Practice-based Research</a:t>
            </a:r>
          </a:p>
          <a:p>
            <a:pPr marL="234950" indent="-234950" fontAlgn="auto">
              <a:spcBef>
                <a:spcPts val="0"/>
              </a:spcBef>
              <a:spcAft>
                <a:spcPts val="0"/>
              </a:spcAft>
              <a:buFont typeface="Arial" pitchFamily="34" charset="0"/>
              <a:buChar char="•"/>
              <a:defRPr/>
            </a:pPr>
            <a:r>
              <a:rPr lang="en-US">
                <a:solidFill>
                  <a:srgbClr val="1F497D"/>
                </a:solidFill>
                <a:latin typeface="+mn-lt"/>
              </a:rPr>
              <a:t>Oral Malodor Network</a:t>
            </a:r>
          </a:p>
          <a:p>
            <a:pPr marL="234950" indent="-234950" fontAlgn="auto">
              <a:spcBef>
                <a:spcPts val="0"/>
              </a:spcBef>
              <a:spcAft>
                <a:spcPts val="0"/>
              </a:spcAft>
              <a:buFont typeface="Arial" pitchFamily="34" charset="0"/>
              <a:buChar char="•"/>
              <a:defRPr/>
            </a:pPr>
            <a:r>
              <a:rPr lang="en-US" b="1">
                <a:solidFill>
                  <a:srgbClr val="1F497D"/>
                </a:solidFill>
                <a:latin typeface="+mn-lt"/>
              </a:rPr>
              <a:t>Pride in Dental Research Network – NEW!</a:t>
            </a:r>
          </a:p>
          <a:p>
            <a:pPr marL="234950" indent="-234950" fontAlgn="auto">
              <a:spcBef>
                <a:spcPts val="0"/>
              </a:spcBef>
              <a:spcAft>
                <a:spcPts val="0"/>
              </a:spcAft>
              <a:buFont typeface="Arial" pitchFamily="34" charset="0"/>
              <a:buChar char="•"/>
              <a:defRPr/>
            </a:pPr>
            <a:r>
              <a:rPr lang="en-US">
                <a:solidFill>
                  <a:srgbClr val="1F497D"/>
                </a:solidFill>
                <a:latin typeface="+mn-lt"/>
              </a:rPr>
              <a:t>Student Training and Research (STAR)</a:t>
            </a:r>
          </a:p>
          <a:p>
            <a:pPr marL="234950" indent="-234950" fontAlgn="auto">
              <a:spcBef>
                <a:spcPts val="0"/>
              </a:spcBef>
              <a:spcAft>
                <a:spcPts val="0"/>
              </a:spcAft>
              <a:buFont typeface="Arial" pitchFamily="34" charset="0"/>
              <a:buChar char="•"/>
              <a:defRPr/>
            </a:pPr>
            <a:r>
              <a:rPr lang="en-US">
                <a:solidFill>
                  <a:srgbClr val="1F497D"/>
                </a:solidFill>
                <a:latin typeface="+mn-lt"/>
                <a:ea typeface="+mn-ea"/>
              </a:rPr>
              <a:t>Women in Science Network</a:t>
            </a:r>
            <a:endParaRPr lang="en-US" sz="2100">
              <a:solidFill>
                <a:srgbClr val="1F497D"/>
              </a:solidFill>
              <a:latin typeface="+mn-lt"/>
              <a:ea typeface="+mn-ea"/>
            </a:endParaRPr>
          </a:p>
        </p:txBody>
      </p:sp>
      <p:sp>
        <p:nvSpPr>
          <p:cNvPr id="7" name="Text Box 3">
            <a:extLst>
              <a:ext uri="{FF2B5EF4-FFF2-40B4-BE49-F238E27FC236}">
                <a16:creationId xmlns:a16="http://schemas.microsoft.com/office/drawing/2014/main" id="{6368679B-E684-2300-3267-D638CAF2A964}"/>
              </a:ext>
            </a:extLst>
          </p:cNvPr>
          <p:cNvSpPr txBox="1">
            <a:spLocks noChangeArrowheads="1"/>
          </p:cNvSpPr>
          <p:nvPr/>
        </p:nvSpPr>
        <p:spPr bwMode="auto">
          <a:xfrm>
            <a:off x="3483220" y="1800155"/>
            <a:ext cx="3724275" cy="424731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34950" indent="-234950">
              <a:buFontTx/>
              <a:buChar char="•"/>
              <a:defRPr/>
            </a:pPr>
            <a:r>
              <a:rPr lang="en-US">
                <a:solidFill>
                  <a:srgbClr val="1F497D"/>
                </a:solidFill>
                <a:latin typeface="+mn-lt"/>
                <a:ea typeface="+mn-ea"/>
              </a:rPr>
              <a:t>Neuroscience</a:t>
            </a:r>
          </a:p>
          <a:p>
            <a:pPr marL="234950" indent="-234950" fontAlgn="auto">
              <a:spcBef>
                <a:spcPts val="0"/>
              </a:spcBef>
              <a:spcAft>
                <a:spcPts val="0"/>
              </a:spcAft>
              <a:buFontTx/>
              <a:buChar char="•"/>
              <a:defRPr/>
            </a:pPr>
            <a:r>
              <a:rPr lang="en-US">
                <a:solidFill>
                  <a:srgbClr val="1F497D"/>
                </a:solidFill>
                <a:latin typeface="+mn-lt"/>
                <a:ea typeface="+mn-ea"/>
              </a:rPr>
              <a:t>Nutrition Research</a:t>
            </a:r>
          </a:p>
          <a:p>
            <a:pPr marL="234950" indent="-234950" fontAlgn="auto">
              <a:spcBef>
                <a:spcPts val="0"/>
              </a:spcBef>
              <a:spcAft>
                <a:spcPts val="0"/>
              </a:spcAft>
              <a:buFontTx/>
              <a:buChar char="•"/>
              <a:defRPr/>
            </a:pPr>
            <a:r>
              <a:rPr lang="en-US">
                <a:solidFill>
                  <a:srgbClr val="1F497D"/>
                </a:solidFill>
                <a:latin typeface="+mn-lt"/>
              </a:rPr>
              <a:t>Oral &amp; Maxillofacial Surgery</a:t>
            </a:r>
          </a:p>
          <a:p>
            <a:pPr marL="234950" indent="-234950" fontAlgn="auto">
              <a:spcBef>
                <a:spcPts val="0"/>
              </a:spcBef>
              <a:spcAft>
                <a:spcPts val="0"/>
              </a:spcAft>
              <a:buFontTx/>
              <a:buChar char="•"/>
              <a:defRPr/>
            </a:pPr>
            <a:r>
              <a:rPr lang="en-US">
                <a:solidFill>
                  <a:srgbClr val="1F497D"/>
                </a:solidFill>
                <a:latin typeface="+mn-lt"/>
                <a:ea typeface="+mn-ea"/>
              </a:rPr>
              <a:t>Oral Health Research</a:t>
            </a:r>
          </a:p>
          <a:p>
            <a:pPr marL="234950" indent="-234950">
              <a:buFontTx/>
              <a:buChar char="•"/>
              <a:defRPr/>
            </a:pPr>
            <a:r>
              <a:rPr lang="en-US">
                <a:solidFill>
                  <a:srgbClr val="1F497D"/>
                </a:solidFill>
                <a:latin typeface="+mn-lt"/>
              </a:rPr>
              <a:t>Oral Medicine &amp; Pathology</a:t>
            </a:r>
          </a:p>
          <a:p>
            <a:pPr marL="234950" indent="-234950">
              <a:buFontTx/>
              <a:buChar char="•"/>
              <a:defRPr/>
            </a:pPr>
            <a:r>
              <a:rPr lang="en-US">
                <a:solidFill>
                  <a:srgbClr val="1F497D"/>
                </a:solidFill>
                <a:latin typeface="+mn-lt"/>
              </a:rPr>
              <a:t>Orthodontics Research</a:t>
            </a:r>
          </a:p>
          <a:p>
            <a:pPr marL="234950" indent="-234950" fontAlgn="auto">
              <a:spcBef>
                <a:spcPts val="0"/>
              </a:spcBef>
              <a:spcAft>
                <a:spcPts val="0"/>
              </a:spcAft>
              <a:buFontTx/>
              <a:buChar char="•"/>
              <a:defRPr/>
            </a:pPr>
            <a:r>
              <a:rPr lang="en-US">
                <a:solidFill>
                  <a:srgbClr val="1F497D"/>
                </a:solidFill>
                <a:latin typeface="+mn-lt"/>
              </a:rPr>
              <a:t>Pediatric Oral Health Research </a:t>
            </a:r>
          </a:p>
          <a:p>
            <a:pPr marL="234950" indent="-234950" fontAlgn="auto">
              <a:spcBef>
                <a:spcPts val="0"/>
              </a:spcBef>
              <a:spcAft>
                <a:spcPts val="0"/>
              </a:spcAft>
              <a:buFontTx/>
              <a:buChar char="•"/>
              <a:defRPr/>
            </a:pPr>
            <a:r>
              <a:rPr lang="en-US">
                <a:solidFill>
                  <a:srgbClr val="1F497D"/>
                </a:solidFill>
                <a:latin typeface="+mn-lt"/>
              </a:rPr>
              <a:t>Periodontal Research</a:t>
            </a:r>
          </a:p>
          <a:p>
            <a:pPr marL="234950" indent="-234950" fontAlgn="auto">
              <a:spcBef>
                <a:spcPts val="0"/>
              </a:spcBef>
              <a:spcAft>
                <a:spcPts val="0"/>
              </a:spcAft>
              <a:buFontTx/>
              <a:buChar char="•"/>
              <a:defRPr/>
            </a:pPr>
            <a:r>
              <a:rPr lang="en-US">
                <a:solidFill>
                  <a:srgbClr val="1F497D"/>
                </a:solidFill>
                <a:latin typeface="+mn-lt"/>
              </a:rPr>
              <a:t>Pharmacology/Therapeutics/</a:t>
            </a:r>
          </a:p>
          <a:p>
            <a:pPr fontAlgn="auto">
              <a:spcBef>
                <a:spcPts val="0"/>
              </a:spcBef>
              <a:spcAft>
                <a:spcPts val="0"/>
              </a:spcAft>
              <a:defRPr/>
            </a:pPr>
            <a:r>
              <a:rPr lang="en-US">
                <a:solidFill>
                  <a:srgbClr val="1F497D"/>
                </a:solidFill>
                <a:latin typeface="+mn-lt"/>
              </a:rPr>
              <a:t>       Toxicology</a:t>
            </a:r>
          </a:p>
          <a:p>
            <a:pPr marL="234950" indent="-234950" fontAlgn="auto">
              <a:spcBef>
                <a:spcPts val="0"/>
              </a:spcBef>
              <a:spcAft>
                <a:spcPts val="0"/>
              </a:spcAft>
              <a:buFontTx/>
              <a:buChar char="•"/>
              <a:defRPr/>
            </a:pPr>
            <a:r>
              <a:rPr lang="en-US">
                <a:solidFill>
                  <a:srgbClr val="1F497D"/>
                </a:solidFill>
                <a:latin typeface="+mn-lt"/>
              </a:rPr>
              <a:t>Prosthodontics </a:t>
            </a:r>
          </a:p>
          <a:p>
            <a:pPr marL="234950" indent="-234950" fontAlgn="auto">
              <a:spcBef>
                <a:spcPts val="0"/>
              </a:spcBef>
              <a:spcAft>
                <a:spcPts val="0"/>
              </a:spcAft>
              <a:buFontTx/>
              <a:buChar char="•"/>
              <a:defRPr/>
            </a:pPr>
            <a:r>
              <a:rPr lang="en-US">
                <a:solidFill>
                  <a:srgbClr val="1F497D"/>
                </a:solidFill>
                <a:latin typeface="+mn-lt"/>
              </a:rPr>
              <a:t>Pulp Biology &amp; Regeneration</a:t>
            </a:r>
          </a:p>
          <a:p>
            <a:pPr marL="234950" indent="-234950" fontAlgn="auto">
              <a:spcBef>
                <a:spcPts val="0"/>
              </a:spcBef>
              <a:spcAft>
                <a:spcPts val="0"/>
              </a:spcAft>
              <a:buFontTx/>
              <a:buChar char="•"/>
              <a:defRPr/>
            </a:pPr>
            <a:r>
              <a:rPr lang="en-US">
                <a:solidFill>
                  <a:srgbClr val="1F497D"/>
                </a:solidFill>
                <a:latin typeface="+mn-lt"/>
              </a:rPr>
              <a:t>Salivary Research</a:t>
            </a:r>
          </a:p>
          <a:p>
            <a:pPr marL="234950" indent="-234950" fontAlgn="auto">
              <a:spcBef>
                <a:spcPts val="0"/>
              </a:spcBef>
              <a:spcAft>
                <a:spcPts val="0"/>
              </a:spcAft>
              <a:buFontTx/>
              <a:buChar char="•"/>
              <a:defRPr/>
            </a:pPr>
            <a:r>
              <a:rPr lang="en-US">
                <a:solidFill>
                  <a:srgbClr val="1F497D"/>
                </a:solidFill>
                <a:latin typeface="+mn-lt"/>
              </a:rPr>
              <a:t>Stem Cell Biology</a:t>
            </a:r>
          </a:p>
          <a:p>
            <a:pPr marL="234950" indent="-234950">
              <a:buFontTx/>
              <a:buChar char="•"/>
              <a:defRPr/>
            </a:pPr>
            <a:endParaRPr lang="en-US">
              <a:solidFill>
                <a:srgbClr val="1F497D"/>
              </a:solidFill>
              <a:latin typeface="+mn-lt"/>
              <a:ea typeface="+mn-ea"/>
            </a:endParaRPr>
          </a:p>
        </p:txBody>
      </p:sp>
      <p:sp>
        <p:nvSpPr>
          <p:cNvPr id="3" name="Rectangle 2">
            <a:extLst>
              <a:ext uri="{FF2B5EF4-FFF2-40B4-BE49-F238E27FC236}">
                <a16:creationId xmlns:a16="http://schemas.microsoft.com/office/drawing/2014/main" id="{B5DA7518-C0C1-21DD-3A81-9662A94AE90B}"/>
              </a:ext>
            </a:extLst>
          </p:cNvPr>
          <p:cNvSpPr txBox="1">
            <a:spLocks noChangeArrowheads="1"/>
          </p:cNvSpPr>
          <p:nvPr/>
        </p:nvSpPr>
        <p:spPr bwMode="auto">
          <a:xfrm>
            <a:off x="308304" y="32146"/>
            <a:ext cx="10490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a:t>IADR Scientific Groups &amp; Networks</a:t>
            </a:r>
          </a:p>
        </p:txBody>
      </p:sp>
    </p:spTree>
    <p:extLst>
      <p:ext uri="{BB962C8B-B14F-4D97-AF65-F5344CB8AC3E}">
        <p14:creationId xmlns:p14="http://schemas.microsoft.com/office/powerpoint/2010/main" val="423348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BCA016B8-7F74-B1BF-0151-D30AA8C58922}"/>
              </a:ext>
            </a:extLst>
          </p:cNvPr>
          <p:cNvSpPr txBox="1">
            <a:spLocks noChangeArrowheads="1"/>
          </p:cNvSpPr>
          <p:nvPr/>
        </p:nvSpPr>
        <p:spPr bwMode="auto">
          <a:xfrm>
            <a:off x="980967" y="3979963"/>
            <a:ext cx="4887267" cy="145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a:solidFill>
                  <a:srgbClr val="376092"/>
                </a:solidFill>
              </a:rPr>
              <a:t>IADR Adopt-a-Member Fund</a:t>
            </a:r>
          </a:p>
          <a:p>
            <a:pPr marL="0" indent="0">
              <a:spcBef>
                <a:spcPts val="0"/>
              </a:spcBef>
              <a:buNone/>
              <a:defRPr/>
            </a:pPr>
            <a:r>
              <a:rPr lang="en-US" sz="1600">
                <a:solidFill>
                  <a:srgbClr val="376092"/>
                </a:solidFill>
              </a:rPr>
              <a:t>Donations to the fund directly support IADR Members and Student Members in LMICs in paying IADR annual membership dues and/or IADR General Session registration fees.</a:t>
            </a:r>
            <a:endParaRPr lang="en-US" sz="2800">
              <a:solidFill>
                <a:srgbClr val="376092"/>
              </a:solidFill>
            </a:endParaRPr>
          </a:p>
        </p:txBody>
      </p:sp>
      <p:sp>
        <p:nvSpPr>
          <p:cNvPr id="6" name="Rectangle 3">
            <a:extLst>
              <a:ext uri="{FF2B5EF4-FFF2-40B4-BE49-F238E27FC236}">
                <a16:creationId xmlns:a16="http://schemas.microsoft.com/office/drawing/2014/main" id="{37CBAF45-663B-083B-9C64-99358917AC37}"/>
              </a:ext>
            </a:extLst>
          </p:cNvPr>
          <p:cNvSpPr txBox="1">
            <a:spLocks noChangeArrowheads="1"/>
          </p:cNvSpPr>
          <p:nvPr/>
        </p:nvSpPr>
        <p:spPr bwMode="auto">
          <a:xfrm>
            <a:off x="980968" y="1858940"/>
            <a:ext cx="4887267" cy="208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defRPr/>
            </a:pPr>
            <a:r>
              <a:rPr lang="en-US" sz="1600" b="1">
                <a:solidFill>
                  <a:srgbClr val="376092"/>
                </a:solidFill>
              </a:rPr>
              <a:t>IADR Regional Development Program</a:t>
            </a:r>
          </a:p>
          <a:p>
            <a:pPr marL="0" indent="0">
              <a:spcBef>
                <a:spcPts val="0"/>
              </a:spcBef>
              <a:buNone/>
              <a:defRPr/>
            </a:pPr>
            <a:r>
              <a:rPr lang="en-US" sz="1600">
                <a:solidFill>
                  <a:srgbClr val="376092"/>
                </a:solidFill>
              </a:rPr>
              <a:t>IADR promotes oral health research worldwide with a specific emphasis on assistance and education. Since 1996, the Regional Development Program has distributed more than $1.3 million in funding to enhance capacity and infrastructure in regions with less developed research programs. </a:t>
            </a:r>
          </a:p>
        </p:txBody>
      </p:sp>
      <p:sp>
        <p:nvSpPr>
          <p:cNvPr id="7" name="Rectangle 3">
            <a:extLst>
              <a:ext uri="{FF2B5EF4-FFF2-40B4-BE49-F238E27FC236}">
                <a16:creationId xmlns:a16="http://schemas.microsoft.com/office/drawing/2014/main" id="{01D7DF68-C411-D666-C0DA-14C1DCFD7D84}"/>
              </a:ext>
            </a:extLst>
          </p:cNvPr>
          <p:cNvSpPr txBox="1">
            <a:spLocks noChangeArrowheads="1"/>
          </p:cNvSpPr>
          <p:nvPr/>
        </p:nvSpPr>
        <p:spPr bwMode="auto">
          <a:xfrm>
            <a:off x="6408756" y="3979963"/>
            <a:ext cx="5173644" cy="145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a:solidFill>
                  <a:srgbClr val="376092"/>
                </a:solidFill>
              </a:rPr>
              <a:t>Tiered Dues and Registration Fees</a:t>
            </a:r>
          </a:p>
          <a:p>
            <a:pPr marL="0" indent="0">
              <a:spcBef>
                <a:spcPts val="0"/>
              </a:spcBef>
              <a:buNone/>
              <a:defRPr/>
            </a:pPr>
            <a:r>
              <a:rPr lang="en-US" sz="1600">
                <a:solidFill>
                  <a:srgbClr val="376092"/>
                </a:solidFill>
              </a:rPr>
              <a:t>IADR offers significantly discounted rates for individuals from LMICs on membership as well as for registration at the annual IADR General Session &amp; Exhibition.</a:t>
            </a:r>
          </a:p>
          <a:p>
            <a:pPr marL="0" indent="0">
              <a:buNone/>
              <a:defRPr/>
            </a:pPr>
            <a:endParaRPr lang="en-US" sz="2800">
              <a:solidFill>
                <a:srgbClr val="376092"/>
              </a:solidFill>
            </a:endParaRPr>
          </a:p>
        </p:txBody>
      </p:sp>
      <p:sp>
        <p:nvSpPr>
          <p:cNvPr id="8" name="Rectangle 3">
            <a:extLst>
              <a:ext uri="{FF2B5EF4-FFF2-40B4-BE49-F238E27FC236}">
                <a16:creationId xmlns:a16="http://schemas.microsoft.com/office/drawing/2014/main" id="{3BE29A90-2B87-A91E-DF5D-E4BA6BEA3DB6}"/>
              </a:ext>
            </a:extLst>
          </p:cNvPr>
          <p:cNvSpPr txBox="1">
            <a:spLocks noChangeArrowheads="1"/>
          </p:cNvSpPr>
          <p:nvPr/>
        </p:nvSpPr>
        <p:spPr bwMode="auto">
          <a:xfrm>
            <a:off x="6408756" y="1858940"/>
            <a:ext cx="5327973" cy="192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a:solidFill>
                  <a:srgbClr val="376092"/>
                </a:solidFill>
              </a:rPr>
              <a:t>Awards and Fellowships</a:t>
            </a:r>
          </a:p>
          <a:p>
            <a:pPr marL="0" indent="0">
              <a:spcBef>
                <a:spcPts val="0"/>
              </a:spcBef>
              <a:buNone/>
              <a:defRPr/>
            </a:pPr>
            <a:r>
              <a:rPr lang="en-US" sz="1600">
                <a:solidFill>
                  <a:srgbClr val="376092"/>
                </a:solidFill>
              </a:rPr>
              <a:t>The IADR Centennial Travel Award for New Investigators, the IADR Newell W. Johnson Travel Award, and the IADR Smile Train Cleft Research Award offer funding specifically to members of LMICs to promote research development and attendance at the IADR General Sessions.</a:t>
            </a:r>
            <a:endParaRPr lang="en-US" sz="2800">
              <a:solidFill>
                <a:srgbClr val="376092"/>
              </a:solidFill>
            </a:endParaRPr>
          </a:p>
        </p:txBody>
      </p:sp>
      <p:sp>
        <p:nvSpPr>
          <p:cNvPr id="9" name="Rectangle 2">
            <a:extLst>
              <a:ext uri="{FF2B5EF4-FFF2-40B4-BE49-F238E27FC236}">
                <a16:creationId xmlns:a16="http://schemas.microsoft.com/office/drawing/2014/main" id="{2D9158C7-3418-B1D5-E304-F128B1739725}"/>
              </a:ext>
            </a:extLst>
          </p:cNvPr>
          <p:cNvSpPr txBox="1">
            <a:spLocks noChangeArrowheads="1"/>
          </p:cNvSpPr>
          <p:nvPr/>
        </p:nvSpPr>
        <p:spPr bwMode="auto">
          <a:xfrm>
            <a:off x="308304" y="367817"/>
            <a:ext cx="111274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a:t>IADR Support for Low and Middle-Income Countries (LMICs)</a:t>
            </a:r>
          </a:p>
        </p:txBody>
      </p:sp>
    </p:spTree>
    <p:extLst>
      <p:ext uri="{BB962C8B-B14F-4D97-AF65-F5344CB8AC3E}">
        <p14:creationId xmlns:p14="http://schemas.microsoft.com/office/powerpoint/2010/main" val="267852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C31F78E5-1947-A5EB-772C-C95C077779E3}"/>
              </a:ext>
            </a:extLst>
          </p:cNvPr>
          <p:cNvSpPr txBox="1">
            <a:spLocks noChangeArrowheads="1"/>
          </p:cNvSpPr>
          <p:nvPr/>
        </p:nvSpPr>
        <p:spPr bwMode="auto">
          <a:xfrm>
            <a:off x="308304" y="32146"/>
            <a:ext cx="10490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a:t>Future Meetings</a:t>
            </a:r>
          </a:p>
        </p:txBody>
      </p:sp>
      <p:grpSp>
        <p:nvGrpSpPr>
          <p:cNvPr id="3" name="Group 2">
            <a:extLst>
              <a:ext uri="{FF2B5EF4-FFF2-40B4-BE49-F238E27FC236}">
                <a16:creationId xmlns:a16="http://schemas.microsoft.com/office/drawing/2014/main" id="{ED179AD6-6E8A-2C4F-84DC-B04A846E15B6}"/>
              </a:ext>
            </a:extLst>
          </p:cNvPr>
          <p:cNvGrpSpPr/>
          <p:nvPr/>
        </p:nvGrpSpPr>
        <p:grpSpPr>
          <a:xfrm>
            <a:off x="902826" y="1241656"/>
            <a:ext cx="10683433" cy="3826563"/>
            <a:chOff x="902826" y="1944303"/>
            <a:chExt cx="10683433" cy="3826563"/>
          </a:xfrm>
        </p:grpSpPr>
        <p:pic>
          <p:nvPicPr>
            <p:cNvPr id="12" name="Picture 11">
              <a:extLst>
                <a:ext uri="{FF2B5EF4-FFF2-40B4-BE49-F238E27FC236}">
                  <a16:creationId xmlns:a16="http://schemas.microsoft.com/office/drawing/2014/main" id="{FD270415-A36B-78A9-A96F-39622BF34519}"/>
                </a:ext>
              </a:extLst>
            </p:cNvPr>
            <p:cNvPicPr>
              <a:picLocks noChangeAspect="1"/>
            </p:cNvPicPr>
            <p:nvPr/>
          </p:nvPicPr>
          <p:blipFill>
            <a:blip r:embed="rId3"/>
            <a:srcRect t="32741"/>
            <a:stretch>
              <a:fillRect/>
            </a:stretch>
          </p:blipFill>
          <p:spPr>
            <a:xfrm>
              <a:off x="902826" y="2088681"/>
              <a:ext cx="10683433" cy="3682185"/>
            </a:xfrm>
            <a:prstGeom prst="rect">
              <a:avLst/>
            </a:prstGeom>
          </p:spPr>
        </p:pic>
        <p:sp>
          <p:nvSpPr>
            <p:cNvPr id="2" name="Rectangle 1">
              <a:extLst>
                <a:ext uri="{FF2B5EF4-FFF2-40B4-BE49-F238E27FC236}">
                  <a16:creationId xmlns:a16="http://schemas.microsoft.com/office/drawing/2014/main" id="{E85B561C-6F5D-61EB-CAAF-C087886A7FCC}"/>
                </a:ext>
              </a:extLst>
            </p:cNvPr>
            <p:cNvSpPr/>
            <p:nvPr/>
          </p:nvSpPr>
          <p:spPr>
            <a:xfrm>
              <a:off x="902826" y="1944303"/>
              <a:ext cx="3303414" cy="6545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895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358B-122C-95EE-91E2-439784EC06CF}"/>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F72FD19A-ED2D-06F9-F873-E123921BC2ED}"/>
              </a:ext>
            </a:extLst>
          </p:cNvPr>
          <p:cNvGrpSpPr/>
          <p:nvPr/>
        </p:nvGrpSpPr>
        <p:grpSpPr>
          <a:xfrm>
            <a:off x="9182408" y="-346510"/>
            <a:ext cx="3055312" cy="6124754"/>
            <a:chOff x="9136688" y="19250"/>
            <a:chExt cx="3029643" cy="6124754"/>
          </a:xfrm>
        </p:grpSpPr>
        <p:sp>
          <p:nvSpPr>
            <p:cNvPr id="2" name="TextBox 1">
              <a:extLst>
                <a:ext uri="{FF2B5EF4-FFF2-40B4-BE49-F238E27FC236}">
                  <a16:creationId xmlns:a16="http://schemas.microsoft.com/office/drawing/2014/main" id="{50DC6DF5-E9EE-EB27-3981-E840A41E63C5}"/>
                </a:ext>
              </a:extLst>
            </p:cNvPr>
            <p:cNvSpPr txBox="1"/>
            <p:nvPr/>
          </p:nvSpPr>
          <p:spPr>
            <a:xfrm>
              <a:off x="9136688" y="19250"/>
              <a:ext cx="3029643" cy="6124754"/>
            </a:xfrm>
            <a:prstGeom prst="rect">
              <a:avLst/>
            </a:prstGeom>
            <a:noFill/>
          </p:spPr>
          <p:txBody>
            <a:bodyPr wrap="square" rtlCol="0">
              <a:spAutoFit/>
            </a:bodyPr>
            <a:lstStyle/>
            <a:p>
              <a:pPr algn="ctr"/>
              <a:endParaRPr lang="en-US" sz="2000" u="sng" dirty="0">
                <a:latin typeface="+mj-lt"/>
              </a:endParaRPr>
            </a:p>
            <a:p>
              <a:endParaRPr lang="en-US" sz="2000" b="1" dirty="0">
                <a:latin typeface="+mj-lt"/>
              </a:endParaRPr>
            </a:p>
            <a:p>
              <a:br>
                <a:rPr lang="en-US" sz="2800" dirty="0">
                  <a:latin typeface="+mj-lt"/>
                </a:rPr>
              </a:br>
              <a:r>
                <a:rPr lang="en-US" sz="2800" b="1" dirty="0">
                  <a:solidFill>
                    <a:srgbClr val="26408A"/>
                  </a:solidFill>
                  <a:latin typeface="+mj-lt"/>
                </a:rPr>
                <a:t>Now accepting Abstracts and Sesson Proposals!</a:t>
              </a:r>
            </a:p>
            <a:p>
              <a:endParaRPr lang="en-US" sz="2000" dirty="0">
                <a:latin typeface="+mj-lt"/>
              </a:endParaRPr>
            </a:p>
            <a:p>
              <a:endParaRPr lang="en-US" sz="2000" dirty="0">
                <a:latin typeface="+mj-lt"/>
              </a:endParaRPr>
            </a:p>
            <a:p>
              <a:r>
                <a:rPr lang="en-US" sz="2000" dirty="0">
                  <a:latin typeface="+mj-lt"/>
                </a:rPr>
                <a:t>          </a:t>
              </a:r>
              <a:r>
                <a:rPr lang="en-US" sz="2000" b="1" dirty="0">
                  <a:latin typeface="+mj-lt"/>
                </a:rPr>
                <a:t>September 29</a:t>
              </a:r>
            </a:p>
            <a:p>
              <a:endParaRPr lang="en-US" sz="2000" b="1" dirty="0">
                <a:latin typeface="+mj-lt"/>
              </a:endParaRPr>
            </a:p>
            <a:p>
              <a:r>
                <a:rPr lang="en-US" sz="2000" dirty="0">
                  <a:latin typeface="+mj-lt"/>
                </a:rPr>
                <a:t>Session Proposal Submission Deadline</a:t>
              </a:r>
            </a:p>
            <a:p>
              <a:endParaRPr lang="en-US" sz="2000" dirty="0">
                <a:latin typeface="+mj-lt"/>
              </a:endParaRPr>
            </a:p>
            <a:p>
              <a:endParaRPr lang="en-US" sz="2000" dirty="0">
                <a:latin typeface="+mj-lt"/>
              </a:endParaRPr>
            </a:p>
            <a:p>
              <a:r>
                <a:rPr lang="en-US" sz="2000" dirty="0">
                  <a:latin typeface="+mj-lt"/>
                </a:rPr>
                <a:t>          </a:t>
              </a:r>
              <a:r>
                <a:rPr lang="en-US" sz="2000" b="1" dirty="0">
                  <a:latin typeface="+mj-lt"/>
                </a:rPr>
                <a:t>October 22</a:t>
              </a:r>
            </a:p>
            <a:p>
              <a:endParaRPr lang="en-US" sz="2000" b="1" dirty="0">
                <a:latin typeface="+mj-lt"/>
              </a:endParaRPr>
            </a:p>
            <a:p>
              <a:r>
                <a:rPr lang="en-US" sz="2000" dirty="0">
                  <a:latin typeface="+mj-lt"/>
                </a:rPr>
                <a:t>Abstract Submission Deadline</a:t>
              </a:r>
            </a:p>
          </p:txBody>
        </p:sp>
        <p:pic>
          <p:nvPicPr>
            <p:cNvPr id="9" name="Graphic 8" descr="Flip calendar outline">
              <a:extLst>
                <a:ext uri="{FF2B5EF4-FFF2-40B4-BE49-F238E27FC236}">
                  <a16:creationId xmlns:a16="http://schemas.microsoft.com/office/drawing/2014/main" id="{FE447F15-D67B-D516-6EA3-64A270E3F5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6688" y="2899258"/>
              <a:ext cx="480237" cy="480237"/>
            </a:xfrm>
            <a:prstGeom prst="rect">
              <a:avLst/>
            </a:prstGeom>
          </p:spPr>
        </p:pic>
        <p:pic>
          <p:nvPicPr>
            <p:cNvPr id="10" name="Graphic 9" descr="Flip calendar outline">
              <a:extLst>
                <a:ext uri="{FF2B5EF4-FFF2-40B4-BE49-F238E27FC236}">
                  <a16:creationId xmlns:a16="http://schemas.microsoft.com/office/drawing/2014/main" id="{3AAE50DC-747A-D5BC-3C9F-CD1B122B3A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295" y="4711687"/>
              <a:ext cx="480237" cy="480237"/>
            </a:xfrm>
            <a:prstGeom prst="rect">
              <a:avLst/>
            </a:prstGeom>
          </p:spPr>
        </p:pic>
      </p:grpSp>
      <p:pic>
        <p:nvPicPr>
          <p:cNvPr id="5" name="Picture 4" descr="A blue and white background with text and triangles&#10;&#10;AI-generated content may be incorrect.">
            <a:extLst>
              <a:ext uri="{FF2B5EF4-FFF2-40B4-BE49-F238E27FC236}">
                <a16:creationId xmlns:a16="http://schemas.microsoft.com/office/drawing/2014/main" id="{368B49F7-116E-9469-F96A-C62AACBD6EDF}"/>
              </a:ext>
            </a:extLst>
          </p:cNvPr>
          <p:cNvPicPr>
            <a:picLocks noChangeAspect="1"/>
          </p:cNvPicPr>
          <p:nvPr/>
        </p:nvPicPr>
        <p:blipFill>
          <a:blip r:embed="rId4">
            <a:extLst>
              <a:ext uri="{28A0092B-C50C-407E-A947-70E740481C1C}">
                <a14:useLocalDpi xmlns:a14="http://schemas.microsoft.com/office/drawing/2010/main" val="0"/>
              </a:ext>
            </a:extLst>
          </a:blip>
          <a:srcRect l="12018"/>
          <a:stretch>
            <a:fillRect/>
          </a:stretch>
        </p:blipFill>
        <p:spPr>
          <a:xfrm>
            <a:off x="0" y="0"/>
            <a:ext cx="8958088" cy="6858000"/>
          </a:xfrm>
          <a:prstGeom prst="rect">
            <a:avLst/>
          </a:prstGeom>
        </p:spPr>
      </p:pic>
    </p:spTree>
    <p:extLst>
      <p:ext uri="{BB962C8B-B14F-4D97-AF65-F5344CB8AC3E}">
        <p14:creationId xmlns:p14="http://schemas.microsoft.com/office/powerpoint/2010/main" val="14812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4294967295"/>
          </p:nvPr>
        </p:nvSpPr>
        <p:spPr>
          <a:xfrm>
            <a:off x="1732547" y="2033587"/>
            <a:ext cx="9267825" cy="2790825"/>
          </a:xfrm>
          <a:prstGeom prst="rect">
            <a:avLst/>
          </a:prstGeom>
        </p:spPr>
        <p:txBody>
          <a:bodyPr/>
          <a:lstStyle/>
          <a:p>
            <a:pPr eaLnBrk="1" hangingPunct="1">
              <a:buFontTx/>
              <a:buNone/>
              <a:defRPr/>
            </a:pPr>
            <a:r>
              <a:rPr lang="en-US" altLang="en-US" sz="3600">
                <a:solidFill>
                  <a:schemeClr val="accent1">
                    <a:lumMod val="75000"/>
                  </a:schemeClr>
                </a:solidFill>
                <a:ea typeface="ＭＳ Ｐゴシック" pitchFamily="34" charset="-128"/>
              </a:rPr>
              <a:t>	</a:t>
            </a:r>
            <a:r>
              <a:rPr lang="en-US" altLang="en-US" sz="2800">
                <a:solidFill>
                  <a:schemeClr val="accent1">
                    <a:lumMod val="75000"/>
                  </a:schemeClr>
                </a:solidFill>
                <a:ea typeface="ＭＳ Ｐゴシック" pitchFamily="34" charset="-128"/>
              </a:rPr>
              <a:t>Email us with any questions about IADR membership, journals, or meetings at research@iadr.org or give us a call at +1.703.548.0066.</a:t>
            </a:r>
            <a:br>
              <a:rPr lang="en-US" altLang="en-US" sz="2800">
                <a:solidFill>
                  <a:schemeClr val="accent1">
                    <a:lumMod val="75000"/>
                  </a:schemeClr>
                </a:solidFill>
                <a:ea typeface="ＭＳ Ｐゴシック" pitchFamily="34" charset="-128"/>
              </a:rPr>
            </a:br>
            <a:br>
              <a:rPr lang="en-US" altLang="en-US" sz="2800">
                <a:solidFill>
                  <a:schemeClr val="accent1">
                    <a:lumMod val="75000"/>
                  </a:schemeClr>
                </a:solidFill>
                <a:ea typeface="ＭＳ Ｐゴシック" pitchFamily="34" charset="-128"/>
              </a:rPr>
            </a:br>
            <a:r>
              <a:rPr lang="en-US" altLang="en-US" sz="2800">
                <a:solidFill>
                  <a:schemeClr val="accent1">
                    <a:lumMod val="75000"/>
                  </a:schemeClr>
                </a:solidFill>
                <a:ea typeface="ＭＳ Ｐゴシック" pitchFamily="34" charset="-128"/>
              </a:rPr>
              <a:t>Visit us online at www.iadr.org.  </a:t>
            </a:r>
            <a:endParaRPr lang="en-US" altLang="en-US" sz="3600">
              <a:solidFill>
                <a:schemeClr val="accent1">
                  <a:lumMod val="75000"/>
                </a:schemeClr>
              </a:solidFill>
              <a:ea typeface="ＭＳ Ｐゴシック" pitchFamily="34" charset="-128"/>
            </a:endParaRPr>
          </a:p>
        </p:txBody>
      </p:sp>
      <p:sp>
        <p:nvSpPr>
          <p:cNvPr id="14339" name="Rectangle 2"/>
          <p:cNvSpPr txBox="1">
            <a:spLocks noChangeArrowheads="1"/>
          </p:cNvSpPr>
          <p:nvPr/>
        </p:nvSpPr>
        <p:spPr bwMode="auto">
          <a:xfrm>
            <a:off x="287840" y="21918"/>
            <a:ext cx="869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Gill Sans MT" pitchFamily="34" charset="0"/>
              </a:defRPr>
            </a:lvl1pPr>
            <a:lvl2pPr marL="742950" indent="-285750" defTabSz="457200" eaLnBrk="0" hangingPunct="0">
              <a:spcBef>
                <a:spcPct val="20000"/>
              </a:spcBef>
              <a:buFont typeface="Arial" charset="0"/>
              <a:buChar char="–"/>
              <a:defRPr sz="2800">
                <a:solidFill>
                  <a:schemeClr val="tx1"/>
                </a:solidFill>
                <a:latin typeface="Gill Sans MT" pitchFamily="34" charset="0"/>
              </a:defRPr>
            </a:lvl2pPr>
            <a:lvl3pPr marL="1143000" indent="-228600" defTabSz="457200" eaLnBrk="0" hangingPunct="0">
              <a:spcBef>
                <a:spcPct val="20000"/>
              </a:spcBef>
              <a:buFont typeface="Arial" charset="0"/>
              <a:buChar char="•"/>
              <a:defRPr sz="2400">
                <a:solidFill>
                  <a:schemeClr val="tx1"/>
                </a:solidFill>
                <a:latin typeface="Gill Sans MT" pitchFamily="34" charset="0"/>
              </a:defRPr>
            </a:lvl3pPr>
            <a:lvl4pPr marL="1600200" indent="-228600" defTabSz="457200" eaLnBrk="0" hangingPunct="0">
              <a:spcBef>
                <a:spcPct val="20000"/>
              </a:spcBef>
              <a:buFont typeface="Arial" charset="0"/>
              <a:buChar char="–"/>
              <a:defRPr sz="2000">
                <a:solidFill>
                  <a:schemeClr val="tx1"/>
                </a:solidFill>
                <a:latin typeface="Gill Sans MT" pitchFamily="34" charset="0"/>
              </a:defRPr>
            </a:lvl4pPr>
            <a:lvl5pPr marL="2057400" indent="-228600" defTabSz="457200" eaLnBrk="0" hangingPunct="0">
              <a:spcBef>
                <a:spcPct val="20000"/>
              </a:spcBef>
              <a:buFont typeface="Arial" charset="0"/>
              <a:buChar char="»"/>
              <a:defRPr sz="2000">
                <a:solidFill>
                  <a:schemeClr val="tx1"/>
                </a:solidFill>
                <a:latin typeface="Gill Sans MT"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9pPr>
          </a:lstStyle>
          <a:p>
            <a:pPr eaLnBrk="1" hangingPunct="1">
              <a:spcBef>
                <a:spcPct val="0"/>
              </a:spcBef>
              <a:buFontTx/>
              <a:buNone/>
            </a:pPr>
            <a:r>
              <a:rPr lang="en-US" altLang="en-US" sz="4400">
                <a:latin typeface="+mj-lt"/>
              </a:rPr>
              <a:t>Contact Us</a:t>
            </a:r>
          </a:p>
        </p:txBody>
      </p:sp>
    </p:spTree>
    <p:extLst>
      <p:ext uri="{BB962C8B-B14F-4D97-AF65-F5344CB8AC3E}">
        <p14:creationId xmlns:p14="http://schemas.microsoft.com/office/powerpoint/2010/main" val="15031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700C9-4795-5DDE-C978-D1925FDEC4BC}"/>
            </a:ext>
          </a:extLst>
        </p:cNvPr>
        <p:cNvGrpSpPr/>
        <p:nvPr/>
      </p:nvGrpSpPr>
      <p:grpSpPr>
        <a:xfrm>
          <a:off x="0" y="0"/>
          <a:ext cx="0" cy="0"/>
          <a:chOff x="0" y="0"/>
          <a:chExt cx="0" cy="0"/>
        </a:xfrm>
      </p:grpSpPr>
      <p:sp>
        <p:nvSpPr>
          <p:cNvPr id="14339" name="Rectangle 2">
            <a:extLst>
              <a:ext uri="{FF2B5EF4-FFF2-40B4-BE49-F238E27FC236}">
                <a16:creationId xmlns:a16="http://schemas.microsoft.com/office/drawing/2014/main" id="{FBB4BEC4-A536-EB8B-63A8-101EF6E07DA6}"/>
              </a:ext>
            </a:extLst>
          </p:cNvPr>
          <p:cNvSpPr txBox="1">
            <a:spLocks noChangeArrowheads="1"/>
          </p:cNvSpPr>
          <p:nvPr/>
        </p:nvSpPr>
        <p:spPr bwMode="auto">
          <a:xfrm>
            <a:off x="287840" y="21918"/>
            <a:ext cx="869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Gill Sans MT" pitchFamily="34" charset="0"/>
              </a:defRPr>
            </a:lvl1pPr>
            <a:lvl2pPr marL="742950" indent="-285750" defTabSz="457200" eaLnBrk="0" hangingPunct="0">
              <a:spcBef>
                <a:spcPct val="20000"/>
              </a:spcBef>
              <a:buFont typeface="Arial" charset="0"/>
              <a:buChar char="–"/>
              <a:defRPr sz="2800">
                <a:solidFill>
                  <a:schemeClr val="tx1"/>
                </a:solidFill>
                <a:latin typeface="Gill Sans MT" pitchFamily="34" charset="0"/>
              </a:defRPr>
            </a:lvl2pPr>
            <a:lvl3pPr marL="1143000" indent="-228600" defTabSz="457200" eaLnBrk="0" hangingPunct="0">
              <a:spcBef>
                <a:spcPct val="20000"/>
              </a:spcBef>
              <a:buFont typeface="Arial" charset="0"/>
              <a:buChar char="•"/>
              <a:defRPr sz="2400">
                <a:solidFill>
                  <a:schemeClr val="tx1"/>
                </a:solidFill>
                <a:latin typeface="Gill Sans MT" pitchFamily="34" charset="0"/>
              </a:defRPr>
            </a:lvl3pPr>
            <a:lvl4pPr marL="1600200" indent="-228600" defTabSz="457200" eaLnBrk="0" hangingPunct="0">
              <a:spcBef>
                <a:spcPct val="20000"/>
              </a:spcBef>
              <a:buFont typeface="Arial" charset="0"/>
              <a:buChar char="–"/>
              <a:defRPr sz="2000">
                <a:solidFill>
                  <a:schemeClr val="tx1"/>
                </a:solidFill>
                <a:latin typeface="Gill Sans MT" pitchFamily="34" charset="0"/>
              </a:defRPr>
            </a:lvl4pPr>
            <a:lvl5pPr marL="2057400" indent="-228600" defTabSz="457200" eaLnBrk="0" hangingPunct="0">
              <a:spcBef>
                <a:spcPct val="20000"/>
              </a:spcBef>
              <a:buFont typeface="Arial" charset="0"/>
              <a:buChar char="»"/>
              <a:defRPr sz="2000">
                <a:solidFill>
                  <a:schemeClr val="tx1"/>
                </a:solidFill>
                <a:latin typeface="Gill Sans MT"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9pPr>
          </a:lstStyle>
          <a:p>
            <a:pPr eaLnBrk="1" hangingPunct="1">
              <a:spcBef>
                <a:spcPct val="0"/>
              </a:spcBef>
              <a:buFontTx/>
              <a:buNone/>
            </a:pPr>
            <a:r>
              <a:rPr lang="en-US" altLang="en-US" sz="4400">
                <a:latin typeface="+mj-lt"/>
              </a:rPr>
              <a:t>Follow IADR on Social Media</a:t>
            </a:r>
          </a:p>
        </p:txBody>
      </p:sp>
      <p:pic>
        <p:nvPicPr>
          <p:cNvPr id="3" name="Picture 2" descr="A black background with blue text&#10;&#10;AI-generated content may be incorrect.">
            <a:extLst>
              <a:ext uri="{FF2B5EF4-FFF2-40B4-BE49-F238E27FC236}">
                <a16:creationId xmlns:a16="http://schemas.microsoft.com/office/drawing/2014/main" id="{2E6C877D-BF0D-A883-1CA8-EC064A163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452" y="1593755"/>
            <a:ext cx="10007982" cy="3815708"/>
          </a:xfrm>
          <a:prstGeom prst="rect">
            <a:avLst/>
          </a:prstGeom>
        </p:spPr>
      </p:pic>
    </p:spTree>
    <p:extLst>
      <p:ext uri="{BB962C8B-B14F-4D97-AF65-F5344CB8AC3E}">
        <p14:creationId xmlns:p14="http://schemas.microsoft.com/office/powerpoint/2010/main" val="268819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C690B9A1-12ED-E248-8AC5-E66C2DA77E20}"/>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6147" name="Rectangle 3"/>
          <p:cNvSpPr>
            <a:spLocks noGrp="1" noChangeArrowheads="1"/>
          </p:cNvSpPr>
          <p:nvPr>
            <p:ph idx="1"/>
          </p:nvPr>
        </p:nvSpPr>
        <p:spPr>
          <a:xfrm>
            <a:off x="1219200" y="1217802"/>
            <a:ext cx="9753600" cy="4542742"/>
          </a:xfrm>
        </p:spPr>
        <p:txBody>
          <a:bodyPr/>
          <a:lstStyle/>
          <a:p>
            <a:pPr marL="0" indent="0" eaLnBrk="1" hangingPunct="1">
              <a:spcBef>
                <a:spcPts val="0"/>
              </a:spcBef>
              <a:spcAft>
                <a:spcPts val="0"/>
              </a:spcAft>
              <a:buNone/>
              <a:defRPr/>
            </a:pPr>
            <a:r>
              <a:rPr lang="en-US" altLang="en-US" sz="2000" b="1">
                <a:solidFill>
                  <a:schemeClr val="accent1">
                    <a:lumMod val="75000"/>
                  </a:schemeClr>
                </a:solidFill>
                <a:ea typeface="ＭＳ Ｐゴシック" pitchFamily="34" charset="-128"/>
              </a:rPr>
              <a:t>Scientific Excellence</a:t>
            </a:r>
            <a:br>
              <a:rPr lang="en-US" altLang="en-US" sz="2000" b="1">
                <a:solidFill>
                  <a:schemeClr val="accent1">
                    <a:lumMod val="75000"/>
                  </a:schemeClr>
                </a:solidFill>
                <a:ea typeface="ＭＳ Ｐゴシック" pitchFamily="34" charset="-128"/>
              </a:rPr>
            </a:br>
            <a:r>
              <a:rPr lang="en-US" altLang="en-US" sz="2000">
                <a:solidFill>
                  <a:schemeClr val="accent1">
                    <a:lumMod val="75000"/>
                  </a:schemeClr>
                </a:solidFill>
                <a:ea typeface="ＭＳ Ｐゴシック" pitchFamily="34" charset="-128"/>
              </a:rPr>
              <a:t>IADR values science conducted at the highest possible levels of rigor, innovation and </a:t>
            </a:r>
            <a:r>
              <a:rPr lang="en-US" altLang="en-US" sz="2000">
                <a:solidFill>
                  <a:srgbClr val="376092"/>
                </a:solidFill>
                <a:ea typeface="ＭＳ Ｐゴシック" pitchFamily="34" charset="-128"/>
              </a:rPr>
              <a:t>ethics, across disciplines, from discovery science to clinical implementation to global population health.</a:t>
            </a:r>
          </a:p>
          <a:p>
            <a:pPr marL="0" indent="0" eaLnBrk="1" hangingPunct="1">
              <a:spcBef>
                <a:spcPts val="0"/>
              </a:spcBef>
              <a:spcAft>
                <a:spcPts val="0"/>
              </a:spcAft>
              <a:buNone/>
              <a:defRPr/>
            </a:pPr>
            <a:endParaRPr lang="en-US" altLang="en-US" sz="2000" b="1">
              <a:solidFill>
                <a:schemeClr val="accent1">
                  <a:lumMod val="75000"/>
                </a:schemeClr>
              </a:solidFill>
              <a:ea typeface="ＭＳ Ｐゴシック" pitchFamily="34" charset="-128"/>
            </a:endParaRPr>
          </a:p>
          <a:p>
            <a:pPr marL="0" indent="0" eaLnBrk="1" hangingPunct="1">
              <a:spcBef>
                <a:spcPts val="0"/>
              </a:spcBef>
              <a:spcAft>
                <a:spcPts val="0"/>
              </a:spcAft>
              <a:buNone/>
              <a:defRPr/>
            </a:pPr>
            <a:r>
              <a:rPr lang="en-US" altLang="en-US" sz="2000" b="1">
                <a:solidFill>
                  <a:schemeClr val="accent1">
                    <a:lumMod val="75000"/>
                  </a:schemeClr>
                </a:solidFill>
                <a:ea typeface="ＭＳ Ｐゴシック" pitchFamily="34" charset="-128"/>
              </a:rPr>
              <a:t>Social Responsibility</a:t>
            </a:r>
            <a:br>
              <a:rPr lang="en-US" altLang="en-US" sz="2000" b="1">
                <a:solidFill>
                  <a:schemeClr val="accent1">
                    <a:lumMod val="75000"/>
                  </a:schemeClr>
                </a:solidFill>
                <a:ea typeface="ＭＳ Ｐゴシック" pitchFamily="34" charset="-128"/>
              </a:rPr>
            </a:br>
            <a:r>
              <a:rPr lang="en-US" altLang="en-US" sz="2000">
                <a:solidFill>
                  <a:schemeClr val="accent1">
                    <a:lumMod val="75000"/>
                  </a:schemeClr>
                </a:solidFill>
                <a:ea typeface="ＭＳ Ｐゴシック" pitchFamily="34" charset="-128"/>
              </a:rPr>
              <a:t>IADR values the pursuit of science to improve health and well-being for all people, to reduce health inequalities and inequities, and proactively takes actions and positions to improve health.</a:t>
            </a:r>
          </a:p>
          <a:p>
            <a:pPr marL="0" indent="0" eaLnBrk="1" hangingPunct="1">
              <a:spcBef>
                <a:spcPts val="0"/>
              </a:spcBef>
              <a:spcAft>
                <a:spcPts val="0"/>
              </a:spcAft>
              <a:buNone/>
              <a:defRPr/>
            </a:pPr>
            <a:endParaRPr lang="en-US" altLang="en-US" sz="2000">
              <a:solidFill>
                <a:schemeClr val="accent1">
                  <a:lumMod val="75000"/>
                </a:schemeClr>
              </a:solidFill>
              <a:ea typeface="ＭＳ Ｐゴシック" pitchFamily="34" charset="-128"/>
            </a:endParaRPr>
          </a:p>
          <a:p>
            <a:pPr marL="0" indent="0" eaLnBrk="1" hangingPunct="1">
              <a:spcBef>
                <a:spcPts val="0"/>
              </a:spcBef>
              <a:spcAft>
                <a:spcPts val="0"/>
              </a:spcAft>
              <a:buNone/>
              <a:defRPr/>
            </a:pPr>
            <a:r>
              <a:rPr lang="en-US" altLang="en-US" sz="2000" b="1">
                <a:solidFill>
                  <a:schemeClr val="accent1">
                    <a:lumMod val="75000"/>
                  </a:schemeClr>
                </a:solidFill>
                <a:ea typeface="ＭＳ Ｐゴシック" pitchFamily="34" charset="-128"/>
              </a:rPr>
              <a:t>Scientific Community</a:t>
            </a:r>
            <a:br>
              <a:rPr lang="en-US" altLang="en-US" sz="2000" b="1">
                <a:solidFill>
                  <a:schemeClr val="accent1">
                    <a:lumMod val="75000"/>
                  </a:schemeClr>
                </a:solidFill>
                <a:ea typeface="ＭＳ Ｐゴシック" pitchFamily="34" charset="-128"/>
              </a:rPr>
            </a:br>
            <a:r>
              <a:rPr lang="en-US" altLang="en-US" sz="2000">
                <a:solidFill>
                  <a:schemeClr val="accent1">
                    <a:lumMod val="75000"/>
                  </a:schemeClr>
                </a:solidFill>
                <a:ea typeface="ＭＳ Ｐゴシック" pitchFamily="34" charset="-128"/>
              </a:rPr>
              <a:t>IADR values a diverse and inclusive scientific workforce, promotes work-life balance, and supports educational activities and mentoring networks to develop the next generation of scientists.</a:t>
            </a:r>
          </a:p>
        </p:txBody>
      </p:sp>
      <p:sp>
        <p:nvSpPr>
          <p:cNvPr id="7" name="Rectangle 2">
            <a:extLst>
              <a:ext uri="{FF2B5EF4-FFF2-40B4-BE49-F238E27FC236}">
                <a16:creationId xmlns:a16="http://schemas.microsoft.com/office/drawing/2014/main" id="{49525EAB-F0FF-2739-D195-689C7D865B7B}"/>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a:t>IADR Values</a:t>
            </a:r>
          </a:p>
        </p:txBody>
      </p:sp>
    </p:spTree>
    <p:extLst>
      <p:ext uri="{BB962C8B-B14F-4D97-AF65-F5344CB8AC3E}">
        <p14:creationId xmlns:p14="http://schemas.microsoft.com/office/powerpoint/2010/main" val="336044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0506C9-1C47-0249-B2D0-FABBC865CC9B}"/>
              </a:ext>
            </a:extLst>
          </p:cNvPr>
          <p:cNvSpPr>
            <a:spLocks noGrp="1"/>
          </p:cNvSpPr>
          <p:nvPr>
            <p:ph sz="half" idx="4294967295"/>
          </p:nvPr>
        </p:nvSpPr>
        <p:spPr>
          <a:xfrm>
            <a:off x="-147020" y="1011337"/>
            <a:ext cx="3888511" cy="5022570"/>
          </a:xfrm>
          <a:prstGeom prst="rect">
            <a:avLst/>
          </a:prstGeom>
        </p:spPr>
        <p:txBody>
          <a:bodyPr/>
          <a:lstStyle/>
          <a:p>
            <a:pPr marL="457200" lvl="1" indent="0">
              <a:spcBef>
                <a:spcPts val="0"/>
              </a:spcBef>
              <a:buNone/>
            </a:pPr>
            <a:r>
              <a:rPr lang="en-US" sz="1600" b="1">
                <a:solidFill>
                  <a:srgbClr val="44546A"/>
                </a:solidFill>
              </a:rPr>
              <a:t>President</a:t>
            </a:r>
            <a:br>
              <a:rPr lang="en-US" sz="1600" b="1">
                <a:solidFill>
                  <a:srgbClr val="44546A"/>
                </a:solidFill>
              </a:rPr>
            </a:br>
            <a:r>
              <a:rPr lang="en-US" sz="1600">
                <a:solidFill>
                  <a:srgbClr val="44546A"/>
                </a:solidFill>
              </a:rPr>
              <a:t>Pamela Yelick</a:t>
            </a:r>
            <a:br>
              <a:rPr lang="en-US" sz="1600">
                <a:solidFill>
                  <a:srgbClr val="44546A"/>
                </a:solidFill>
              </a:rPr>
            </a:br>
            <a:r>
              <a:rPr lang="en-US" sz="1600">
                <a:solidFill>
                  <a:srgbClr val="44546A"/>
                </a:solidFill>
              </a:rPr>
              <a:t>Tufts University</a:t>
            </a:r>
            <a:br>
              <a:rPr lang="en-US" sz="1600">
                <a:solidFill>
                  <a:srgbClr val="44546A"/>
                </a:solidFill>
              </a:rPr>
            </a:br>
            <a:endParaRPr lang="en-US" sz="1600">
              <a:solidFill>
                <a:srgbClr val="44546A"/>
              </a:solidFill>
            </a:endParaRPr>
          </a:p>
          <a:p>
            <a:pPr marL="457200" lvl="1" indent="0">
              <a:spcBef>
                <a:spcPts val="0"/>
              </a:spcBef>
              <a:buNone/>
            </a:pPr>
            <a:r>
              <a:rPr lang="en-US" sz="1600" b="1">
                <a:solidFill>
                  <a:srgbClr val="44546A"/>
                </a:solidFill>
              </a:rPr>
              <a:t>President-elect</a:t>
            </a:r>
          </a:p>
          <a:p>
            <a:pPr marL="457200" lvl="1" indent="0">
              <a:spcBef>
                <a:spcPts val="0"/>
              </a:spcBef>
              <a:buNone/>
            </a:pPr>
            <a:r>
              <a:rPr lang="en-US" sz="1600">
                <a:solidFill>
                  <a:srgbClr val="44546A"/>
                </a:solidFill>
              </a:rPr>
              <a:t>Jennifer Gallagher</a:t>
            </a:r>
            <a:br>
              <a:rPr lang="en-US" sz="1600">
                <a:solidFill>
                  <a:srgbClr val="44546A"/>
                </a:solidFill>
              </a:rPr>
            </a:br>
            <a:r>
              <a:rPr lang="en-US" sz="1600">
                <a:solidFill>
                  <a:srgbClr val="44546A"/>
                </a:solidFill>
              </a:rPr>
              <a:t>King’s College London</a:t>
            </a:r>
          </a:p>
          <a:p>
            <a:pPr marL="457200" lvl="1" indent="0">
              <a:spcBef>
                <a:spcPts val="0"/>
              </a:spcBef>
              <a:buNone/>
            </a:pPr>
            <a:endParaRPr lang="en-US" sz="1600" b="1">
              <a:solidFill>
                <a:srgbClr val="44546A"/>
              </a:solidFill>
            </a:endParaRPr>
          </a:p>
          <a:p>
            <a:pPr marL="457200" lvl="1" indent="0">
              <a:spcBef>
                <a:spcPts val="0"/>
              </a:spcBef>
              <a:buNone/>
            </a:pPr>
            <a:r>
              <a:rPr lang="en-US" sz="1600" b="1">
                <a:solidFill>
                  <a:srgbClr val="44546A"/>
                </a:solidFill>
              </a:rPr>
              <a:t>Vice-president</a:t>
            </a:r>
            <a:br>
              <a:rPr lang="en-US" sz="1600" b="1">
                <a:solidFill>
                  <a:srgbClr val="44546A"/>
                </a:solidFill>
              </a:rPr>
            </a:br>
            <a:r>
              <a:rPr lang="en-US" sz="1600">
                <a:solidFill>
                  <a:srgbClr val="44546A"/>
                </a:solidFill>
              </a:rPr>
              <a:t>Raul Garcia</a:t>
            </a:r>
            <a:br>
              <a:rPr lang="en-US" sz="1600">
                <a:solidFill>
                  <a:srgbClr val="44546A"/>
                </a:solidFill>
              </a:rPr>
            </a:br>
            <a:r>
              <a:rPr lang="en-US" sz="1600">
                <a:solidFill>
                  <a:srgbClr val="44546A"/>
                </a:solidFill>
              </a:rPr>
              <a:t>Boston University</a:t>
            </a:r>
          </a:p>
          <a:p>
            <a:pPr marL="457200" lvl="1" indent="0">
              <a:spcBef>
                <a:spcPts val="0"/>
              </a:spcBef>
              <a:buNone/>
            </a:pPr>
            <a:endParaRPr lang="en-US" sz="1600" b="1">
              <a:solidFill>
                <a:srgbClr val="44546A"/>
              </a:solidFill>
            </a:endParaRPr>
          </a:p>
          <a:p>
            <a:pPr marL="457200" lvl="1" indent="0">
              <a:spcBef>
                <a:spcPts val="0"/>
              </a:spcBef>
              <a:buNone/>
            </a:pPr>
            <a:r>
              <a:rPr lang="en-US" sz="1600" b="1">
                <a:solidFill>
                  <a:srgbClr val="44546A"/>
                </a:solidFill>
              </a:rPr>
              <a:t>Immediate Past President</a:t>
            </a:r>
            <a:br>
              <a:rPr lang="en-US" sz="1600">
                <a:solidFill>
                  <a:srgbClr val="44546A"/>
                </a:solidFill>
              </a:rPr>
            </a:br>
            <a:r>
              <a:rPr lang="en-US" sz="1600">
                <a:solidFill>
                  <a:srgbClr val="44546A"/>
                </a:solidFill>
              </a:rPr>
              <a:t>Satoshi </a:t>
            </a:r>
            <a:r>
              <a:rPr lang="en-US" sz="1600" err="1">
                <a:solidFill>
                  <a:srgbClr val="44546A"/>
                </a:solidFill>
              </a:rPr>
              <a:t>Imazato</a:t>
            </a:r>
            <a:br>
              <a:rPr lang="en-US" sz="1600">
                <a:solidFill>
                  <a:srgbClr val="44546A"/>
                </a:solidFill>
              </a:rPr>
            </a:br>
            <a:r>
              <a:rPr lang="en-US" sz="1600">
                <a:solidFill>
                  <a:srgbClr val="44546A"/>
                </a:solidFill>
              </a:rPr>
              <a:t>Osaka University</a:t>
            </a:r>
          </a:p>
          <a:p>
            <a:pPr marL="457200" lvl="1" indent="0">
              <a:spcBef>
                <a:spcPts val="0"/>
              </a:spcBef>
              <a:buNone/>
            </a:pPr>
            <a:endParaRPr lang="en-US" sz="1600" b="1">
              <a:solidFill>
                <a:srgbClr val="44546A"/>
              </a:solidFill>
            </a:endParaRPr>
          </a:p>
          <a:p>
            <a:pPr marL="457200" lvl="1" indent="0">
              <a:spcBef>
                <a:spcPts val="0"/>
              </a:spcBef>
              <a:buNone/>
            </a:pPr>
            <a:r>
              <a:rPr lang="en-US" sz="1600" b="1">
                <a:solidFill>
                  <a:srgbClr val="44546A"/>
                </a:solidFill>
              </a:rPr>
              <a:t>Treasurer</a:t>
            </a:r>
            <a:br>
              <a:rPr lang="en-US" sz="1600">
                <a:solidFill>
                  <a:srgbClr val="44546A"/>
                </a:solidFill>
              </a:rPr>
            </a:br>
            <a:r>
              <a:rPr lang="en-US" sz="1600">
                <a:solidFill>
                  <a:srgbClr val="44546A"/>
                </a:solidFill>
              </a:rPr>
              <a:t>Alvaro Della Bona</a:t>
            </a:r>
            <a:br>
              <a:rPr lang="en-US" sz="1600">
                <a:solidFill>
                  <a:srgbClr val="44546A"/>
                </a:solidFill>
              </a:rPr>
            </a:br>
            <a:r>
              <a:rPr lang="en-US" sz="1600">
                <a:solidFill>
                  <a:srgbClr val="44546A"/>
                </a:solidFill>
              </a:rPr>
              <a:t>University of Passo Fundo</a:t>
            </a:r>
          </a:p>
          <a:p>
            <a:pPr marL="457200" lvl="1" indent="0">
              <a:spcBef>
                <a:spcPts val="0"/>
              </a:spcBef>
              <a:buNone/>
            </a:pPr>
            <a:r>
              <a:rPr lang="en-US" sz="900" b="1" i="1">
                <a:solidFill>
                  <a:srgbClr val="44546A"/>
                </a:solidFill>
              </a:rPr>
              <a:t> </a:t>
            </a:r>
          </a:p>
          <a:p>
            <a:pPr marL="457200" lvl="1" indent="0">
              <a:spcBef>
                <a:spcPts val="0"/>
              </a:spcBef>
              <a:buNone/>
            </a:pPr>
            <a:endParaRPr lang="en-US" sz="1600">
              <a:solidFill>
                <a:srgbClr val="44546A"/>
              </a:solidFill>
            </a:endParaRPr>
          </a:p>
        </p:txBody>
      </p:sp>
      <p:sp>
        <p:nvSpPr>
          <p:cNvPr id="4" name="Content Placeholder 3">
            <a:extLst>
              <a:ext uri="{FF2B5EF4-FFF2-40B4-BE49-F238E27FC236}">
                <a16:creationId xmlns:a16="http://schemas.microsoft.com/office/drawing/2014/main" id="{3D40673C-E960-E641-BA10-F1056E68799F}"/>
              </a:ext>
            </a:extLst>
          </p:cNvPr>
          <p:cNvSpPr>
            <a:spLocks noGrp="1"/>
          </p:cNvSpPr>
          <p:nvPr>
            <p:ph sz="half" idx="4294967295"/>
          </p:nvPr>
        </p:nvSpPr>
        <p:spPr>
          <a:xfrm>
            <a:off x="3504124" y="933846"/>
            <a:ext cx="4403932" cy="5490638"/>
          </a:xfrm>
          <a:prstGeom prst="rect">
            <a:avLst/>
          </a:prstGeom>
        </p:spPr>
        <p:txBody>
          <a:bodyPr/>
          <a:lstStyle/>
          <a:p>
            <a:pPr marL="457200" lvl="1" indent="0">
              <a:spcBef>
                <a:spcPts val="0"/>
              </a:spcBef>
              <a:buNone/>
            </a:pPr>
            <a:endParaRPr lang="en-US" sz="600">
              <a:solidFill>
                <a:srgbClr val="44546A"/>
              </a:solidFill>
            </a:endParaRPr>
          </a:p>
          <a:p>
            <a:pPr marL="457200" lvl="1" indent="0">
              <a:spcBef>
                <a:spcPts val="0"/>
              </a:spcBef>
              <a:buNone/>
            </a:pPr>
            <a:r>
              <a:rPr lang="en-US" sz="1600" b="1">
                <a:solidFill>
                  <a:srgbClr val="44546A"/>
                </a:solidFill>
              </a:rPr>
              <a:t>Regional Board Member, Africa/Middle East Region</a:t>
            </a:r>
          </a:p>
          <a:p>
            <a:pPr marL="457200" lvl="1" indent="0">
              <a:spcBef>
                <a:spcPts val="0"/>
              </a:spcBef>
              <a:buNone/>
            </a:pPr>
            <a:r>
              <a:rPr lang="en-US" sz="1600" err="1">
                <a:solidFill>
                  <a:srgbClr val="44546A"/>
                </a:solidFill>
              </a:rPr>
              <a:t>Saadika</a:t>
            </a:r>
            <a:r>
              <a:rPr lang="en-US" sz="1600">
                <a:solidFill>
                  <a:srgbClr val="44546A"/>
                </a:solidFill>
              </a:rPr>
              <a:t> Khan</a:t>
            </a:r>
            <a:br>
              <a:rPr lang="en-US" sz="1600">
                <a:solidFill>
                  <a:srgbClr val="44546A"/>
                </a:solidFill>
              </a:rPr>
            </a:br>
            <a:r>
              <a:rPr lang="en-US" sz="1600">
                <a:solidFill>
                  <a:srgbClr val="44546A"/>
                </a:solidFill>
              </a:rPr>
              <a:t>University of Western Cape</a:t>
            </a:r>
          </a:p>
          <a:p>
            <a:pPr marL="457200" lvl="1" indent="0">
              <a:spcBef>
                <a:spcPts val="0"/>
              </a:spcBef>
              <a:buNone/>
            </a:pPr>
            <a:endParaRPr lang="en-US" sz="700" b="1">
              <a:solidFill>
                <a:srgbClr val="44546A"/>
              </a:solidFill>
            </a:endParaRPr>
          </a:p>
          <a:p>
            <a:pPr marL="457200" lvl="1" indent="0">
              <a:spcBef>
                <a:spcPts val="0"/>
              </a:spcBef>
              <a:buNone/>
            </a:pPr>
            <a:r>
              <a:rPr lang="en-US" sz="1600" b="1">
                <a:solidFill>
                  <a:srgbClr val="44546A"/>
                </a:solidFill>
              </a:rPr>
              <a:t>Regional Board Member - Asia/Pacific Region</a:t>
            </a:r>
          </a:p>
          <a:p>
            <a:pPr marL="457200" lvl="1" indent="0">
              <a:spcBef>
                <a:spcPts val="0"/>
              </a:spcBef>
              <a:buNone/>
            </a:pPr>
            <a:r>
              <a:rPr lang="en-US" sz="1600">
                <a:solidFill>
                  <a:srgbClr val="44546A"/>
                </a:solidFill>
              </a:rPr>
              <a:t>In-Sung Yeo</a:t>
            </a:r>
          </a:p>
          <a:p>
            <a:pPr marL="457200" lvl="1" indent="0">
              <a:spcBef>
                <a:spcPts val="0"/>
              </a:spcBef>
              <a:buNone/>
            </a:pPr>
            <a:r>
              <a:rPr lang="en-US" sz="1600">
                <a:solidFill>
                  <a:srgbClr val="44546A"/>
                </a:solidFill>
              </a:rPr>
              <a:t>Seoul National University</a:t>
            </a:r>
          </a:p>
          <a:p>
            <a:pPr marL="457200" lvl="1" indent="0">
              <a:spcBef>
                <a:spcPts val="0"/>
              </a:spcBef>
              <a:buNone/>
            </a:pPr>
            <a:endParaRPr lang="en-US" sz="700" b="1">
              <a:solidFill>
                <a:srgbClr val="44546A"/>
              </a:solidFill>
            </a:endParaRPr>
          </a:p>
          <a:p>
            <a:pPr marL="457200" lvl="1" indent="0">
              <a:spcBef>
                <a:spcPts val="0"/>
              </a:spcBef>
              <a:buNone/>
            </a:pPr>
            <a:r>
              <a:rPr lang="en-US" sz="1600" b="1">
                <a:solidFill>
                  <a:srgbClr val="44546A"/>
                </a:solidFill>
              </a:rPr>
              <a:t>Regional Board Member - Pan European Region</a:t>
            </a:r>
          </a:p>
          <a:p>
            <a:pPr marL="457200" lvl="1" indent="0">
              <a:spcBef>
                <a:spcPts val="0"/>
              </a:spcBef>
              <a:buNone/>
            </a:pPr>
            <a:r>
              <a:rPr lang="en-US" sz="1600">
                <a:solidFill>
                  <a:srgbClr val="44546A"/>
                </a:solidFill>
              </a:rPr>
              <a:t>Marcello Riggio</a:t>
            </a:r>
            <a:br>
              <a:rPr lang="en-US" sz="1600">
                <a:solidFill>
                  <a:srgbClr val="44546A"/>
                </a:solidFill>
              </a:rPr>
            </a:br>
            <a:r>
              <a:rPr lang="en-US" sz="1600">
                <a:solidFill>
                  <a:srgbClr val="44546A"/>
                </a:solidFill>
              </a:rPr>
              <a:t>University of Glasgow</a:t>
            </a:r>
          </a:p>
          <a:p>
            <a:pPr marL="457200" lvl="1" indent="0">
              <a:spcBef>
                <a:spcPts val="0"/>
              </a:spcBef>
              <a:buNone/>
            </a:pPr>
            <a:endParaRPr lang="en-US" sz="700">
              <a:solidFill>
                <a:srgbClr val="44546A"/>
              </a:solidFill>
            </a:endParaRPr>
          </a:p>
          <a:p>
            <a:pPr marL="457200" lvl="1" indent="0">
              <a:spcBef>
                <a:spcPts val="0"/>
              </a:spcBef>
              <a:buNone/>
            </a:pPr>
            <a:r>
              <a:rPr lang="es-ES" sz="1600" b="1">
                <a:solidFill>
                  <a:srgbClr val="44546A"/>
                </a:solidFill>
              </a:rPr>
              <a:t>Regional </a:t>
            </a:r>
            <a:r>
              <a:rPr lang="es-ES" sz="1600" b="1" err="1">
                <a:solidFill>
                  <a:srgbClr val="44546A"/>
                </a:solidFill>
              </a:rPr>
              <a:t>Board</a:t>
            </a:r>
            <a:r>
              <a:rPr lang="es-ES" sz="1600" b="1">
                <a:solidFill>
                  <a:srgbClr val="44546A"/>
                </a:solidFill>
              </a:rPr>
              <a:t> Member - </a:t>
            </a:r>
            <a:r>
              <a:rPr lang="es-ES" sz="1600" b="1" err="1">
                <a:solidFill>
                  <a:srgbClr val="44546A"/>
                </a:solidFill>
              </a:rPr>
              <a:t>Latin</a:t>
            </a:r>
            <a:r>
              <a:rPr lang="es-ES" sz="1600" b="1">
                <a:solidFill>
                  <a:srgbClr val="44546A"/>
                </a:solidFill>
              </a:rPr>
              <a:t> American </a:t>
            </a:r>
            <a:r>
              <a:rPr lang="es-ES" sz="1600" b="1" err="1">
                <a:solidFill>
                  <a:srgbClr val="44546A"/>
                </a:solidFill>
              </a:rPr>
              <a:t>Region</a:t>
            </a:r>
            <a:r>
              <a:rPr lang="es-ES" sz="1600" b="1">
                <a:solidFill>
                  <a:srgbClr val="44546A"/>
                </a:solidFill>
              </a:rPr>
              <a:t> </a:t>
            </a:r>
          </a:p>
          <a:p>
            <a:pPr marL="457200" lvl="1" indent="0">
              <a:spcBef>
                <a:spcPts val="0"/>
              </a:spcBef>
              <a:buNone/>
            </a:pPr>
            <a:r>
              <a:rPr lang="es-ES" sz="1600">
                <a:solidFill>
                  <a:srgbClr val="44546A"/>
                </a:solidFill>
              </a:rPr>
              <a:t>Gabriel </a:t>
            </a:r>
            <a:r>
              <a:rPr lang="es-ES" sz="1600" err="1">
                <a:solidFill>
                  <a:srgbClr val="44546A"/>
                </a:solidFill>
              </a:rPr>
              <a:t>Sanchez</a:t>
            </a:r>
            <a:br>
              <a:rPr lang="es-ES" sz="1600">
                <a:solidFill>
                  <a:srgbClr val="44546A"/>
                </a:solidFill>
              </a:rPr>
            </a:br>
            <a:r>
              <a:rPr lang="es-ES" sz="1600">
                <a:solidFill>
                  <a:srgbClr val="44546A"/>
                </a:solidFill>
              </a:rPr>
              <a:t>Universidad de Buenos Aires</a:t>
            </a:r>
          </a:p>
          <a:p>
            <a:pPr marL="457200" lvl="1" indent="0">
              <a:spcBef>
                <a:spcPts val="0"/>
              </a:spcBef>
              <a:buNone/>
            </a:pPr>
            <a:endParaRPr lang="en-US" sz="700" b="1">
              <a:solidFill>
                <a:srgbClr val="44546A"/>
              </a:solidFill>
            </a:endParaRPr>
          </a:p>
          <a:p>
            <a:pPr marL="457200" lvl="1" indent="0">
              <a:spcBef>
                <a:spcPts val="0"/>
              </a:spcBef>
              <a:buNone/>
            </a:pPr>
            <a:r>
              <a:rPr lang="en-US" sz="1600" b="1">
                <a:solidFill>
                  <a:srgbClr val="44546A"/>
                </a:solidFill>
              </a:rPr>
              <a:t>Regional Board Member - North American Region</a:t>
            </a:r>
          </a:p>
          <a:p>
            <a:pPr marL="457200" lvl="1" indent="0">
              <a:spcBef>
                <a:spcPts val="0"/>
              </a:spcBef>
              <a:buNone/>
            </a:pPr>
            <a:r>
              <a:rPr lang="en-US" sz="1600">
                <a:solidFill>
                  <a:srgbClr val="44546A"/>
                </a:solidFill>
              </a:rPr>
              <a:t>Olga Baker</a:t>
            </a:r>
            <a:br>
              <a:rPr lang="en-US" sz="1600">
                <a:solidFill>
                  <a:srgbClr val="44546A"/>
                </a:solidFill>
              </a:rPr>
            </a:br>
            <a:r>
              <a:rPr lang="en-US" sz="1600">
                <a:solidFill>
                  <a:srgbClr val="44546A"/>
                </a:solidFill>
              </a:rPr>
              <a:t>University of Missouri-Columbia</a:t>
            </a:r>
          </a:p>
          <a:p>
            <a:pPr marL="457200" lvl="1" indent="0">
              <a:spcBef>
                <a:spcPts val="0"/>
              </a:spcBef>
              <a:buNone/>
            </a:pPr>
            <a:endParaRPr lang="es-ES" sz="1600">
              <a:solidFill>
                <a:srgbClr val="44546A"/>
              </a:solidFill>
            </a:endParaRPr>
          </a:p>
          <a:p>
            <a:pPr marL="457200" lvl="1" indent="0">
              <a:spcBef>
                <a:spcPts val="0"/>
              </a:spcBef>
              <a:buNone/>
            </a:pPr>
            <a:endParaRPr lang="en-US" sz="700">
              <a:solidFill>
                <a:srgbClr val="44546A"/>
              </a:solidFill>
            </a:endParaRPr>
          </a:p>
        </p:txBody>
      </p:sp>
      <p:sp>
        <p:nvSpPr>
          <p:cNvPr id="8" name="Rectangle 2">
            <a:extLst>
              <a:ext uri="{FF2B5EF4-FFF2-40B4-BE49-F238E27FC236}">
                <a16:creationId xmlns:a16="http://schemas.microsoft.com/office/drawing/2014/main" id="{56BCAB15-2DF7-A44F-06D9-DE70E6F4D39C}"/>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a:t>Board of Directors</a:t>
            </a:r>
          </a:p>
        </p:txBody>
      </p:sp>
      <p:sp>
        <p:nvSpPr>
          <p:cNvPr id="9" name="Content Placeholder 3">
            <a:extLst>
              <a:ext uri="{FF2B5EF4-FFF2-40B4-BE49-F238E27FC236}">
                <a16:creationId xmlns:a16="http://schemas.microsoft.com/office/drawing/2014/main" id="{38B06879-1A98-E53A-F8EC-54663F9B4BE9}"/>
              </a:ext>
            </a:extLst>
          </p:cNvPr>
          <p:cNvSpPr txBox="1">
            <a:spLocks/>
          </p:cNvSpPr>
          <p:nvPr/>
        </p:nvSpPr>
        <p:spPr>
          <a:xfrm>
            <a:off x="7788068" y="1015407"/>
            <a:ext cx="4403932" cy="514141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spcBef>
                <a:spcPts val="0"/>
              </a:spcBef>
              <a:buFont typeface="Arial" charset="0"/>
              <a:buNone/>
            </a:pPr>
            <a:r>
              <a:rPr lang="en-US" sz="1600" b="1">
                <a:solidFill>
                  <a:srgbClr val="44546A"/>
                </a:solidFill>
              </a:rPr>
              <a:t>Young Investigator Representative </a:t>
            </a:r>
          </a:p>
          <a:p>
            <a:pPr marL="457200" lvl="1" indent="0">
              <a:spcBef>
                <a:spcPts val="0"/>
              </a:spcBef>
              <a:buFont typeface="Arial" charset="0"/>
              <a:buNone/>
            </a:pPr>
            <a:r>
              <a:rPr lang="en-US" sz="1600">
                <a:solidFill>
                  <a:srgbClr val="44546A"/>
                </a:solidFill>
              </a:rPr>
              <a:t>Gustavo Nascimento</a:t>
            </a:r>
            <a:br>
              <a:rPr lang="en-US" sz="1600">
                <a:solidFill>
                  <a:srgbClr val="44546A"/>
                </a:solidFill>
              </a:rPr>
            </a:br>
            <a:r>
              <a:rPr lang="en-US" sz="1600">
                <a:solidFill>
                  <a:srgbClr val="44546A"/>
                </a:solidFill>
              </a:rPr>
              <a:t>National Dental Research Institute, Singapore</a:t>
            </a:r>
          </a:p>
          <a:p>
            <a:pPr marL="457200" lvl="1" indent="0">
              <a:spcBef>
                <a:spcPts val="0"/>
              </a:spcBef>
              <a:buFont typeface="Arial" charset="0"/>
              <a:buNone/>
            </a:pPr>
            <a:endParaRPr lang="en-US" sz="700" b="1">
              <a:solidFill>
                <a:srgbClr val="44546A"/>
              </a:solidFill>
            </a:endParaRPr>
          </a:p>
          <a:p>
            <a:pPr marL="457200" lvl="1" indent="0">
              <a:spcBef>
                <a:spcPts val="0"/>
              </a:spcBef>
              <a:buFont typeface="Arial" charset="0"/>
              <a:buNone/>
            </a:pPr>
            <a:r>
              <a:rPr lang="en-US" sz="1600" b="1">
                <a:solidFill>
                  <a:srgbClr val="44546A"/>
                </a:solidFill>
              </a:rPr>
              <a:t>Young Investigator Representative </a:t>
            </a:r>
          </a:p>
          <a:p>
            <a:pPr marL="457200" lvl="1" indent="0">
              <a:spcBef>
                <a:spcPts val="0"/>
              </a:spcBef>
              <a:buFont typeface="Arial" charset="0"/>
              <a:buNone/>
            </a:pPr>
            <a:r>
              <a:rPr lang="en-US" sz="1600">
                <a:solidFill>
                  <a:srgbClr val="44546A"/>
                </a:solidFill>
              </a:rPr>
              <a:t>Santosh </a:t>
            </a:r>
            <a:r>
              <a:rPr lang="en-US" sz="1600" err="1">
                <a:solidFill>
                  <a:srgbClr val="44546A"/>
                </a:solidFill>
              </a:rPr>
              <a:t>Takamandla</a:t>
            </a:r>
            <a:br>
              <a:rPr lang="en-US" sz="1600">
                <a:solidFill>
                  <a:srgbClr val="44546A"/>
                </a:solidFill>
              </a:rPr>
            </a:br>
            <a:r>
              <a:rPr lang="en-US" sz="1600">
                <a:solidFill>
                  <a:srgbClr val="44546A"/>
                </a:solidFill>
              </a:rPr>
              <a:t>La Trobe Rural Dental &amp; Oral Health Clinical School</a:t>
            </a:r>
          </a:p>
          <a:p>
            <a:pPr marL="457200" lvl="1" indent="0">
              <a:spcBef>
                <a:spcPts val="0"/>
              </a:spcBef>
              <a:buFont typeface="Arial" charset="0"/>
              <a:buNone/>
            </a:pPr>
            <a:endParaRPr lang="en-US" sz="600">
              <a:solidFill>
                <a:srgbClr val="44546A"/>
              </a:solidFill>
            </a:endParaRPr>
          </a:p>
          <a:p>
            <a:pPr marL="457200" lvl="1" indent="0">
              <a:spcBef>
                <a:spcPts val="0"/>
              </a:spcBef>
              <a:buNone/>
            </a:pPr>
            <a:r>
              <a:rPr lang="en-US" sz="1600" b="1" i="1">
                <a:solidFill>
                  <a:srgbClr val="44546A"/>
                </a:solidFill>
              </a:rPr>
              <a:t>JDR </a:t>
            </a:r>
            <a:r>
              <a:rPr lang="en-US" sz="1600" b="1">
                <a:solidFill>
                  <a:srgbClr val="44546A"/>
                </a:solidFill>
              </a:rPr>
              <a:t>Editor-in-Chief</a:t>
            </a:r>
            <a:br>
              <a:rPr lang="en-US" sz="1600">
                <a:solidFill>
                  <a:srgbClr val="44546A"/>
                </a:solidFill>
              </a:rPr>
            </a:br>
            <a:r>
              <a:rPr lang="en-US" sz="1600">
                <a:solidFill>
                  <a:srgbClr val="44546A"/>
                </a:solidFill>
              </a:rPr>
              <a:t>Nicholas Jakubovics</a:t>
            </a:r>
            <a:br>
              <a:rPr lang="en-US" sz="1600">
                <a:solidFill>
                  <a:srgbClr val="44546A"/>
                </a:solidFill>
              </a:rPr>
            </a:br>
            <a:r>
              <a:rPr lang="en-US" sz="1600">
                <a:solidFill>
                  <a:srgbClr val="44546A"/>
                </a:solidFill>
              </a:rPr>
              <a:t>Newcastle University</a:t>
            </a:r>
          </a:p>
          <a:p>
            <a:pPr marL="457200" lvl="1" indent="0">
              <a:spcBef>
                <a:spcPts val="0"/>
              </a:spcBef>
              <a:buNone/>
            </a:pPr>
            <a:endParaRPr lang="en-US" sz="700">
              <a:solidFill>
                <a:srgbClr val="44546A"/>
              </a:solidFill>
            </a:endParaRPr>
          </a:p>
          <a:p>
            <a:pPr marL="457200" lvl="1" indent="0">
              <a:spcBef>
                <a:spcPts val="0"/>
              </a:spcBef>
              <a:buNone/>
            </a:pPr>
            <a:r>
              <a:rPr lang="en-US" sz="1600" b="1" i="1">
                <a:solidFill>
                  <a:srgbClr val="44546A"/>
                </a:solidFill>
              </a:rPr>
              <a:t>JDR CTR </a:t>
            </a:r>
            <a:r>
              <a:rPr lang="en-US" sz="1600" b="1">
                <a:solidFill>
                  <a:srgbClr val="44546A"/>
                </a:solidFill>
              </a:rPr>
              <a:t>Editor-in-Chief</a:t>
            </a:r>
          </a:p>
          <a:p>
            <a:pPr marL="457200" lvl="1" indent="0">
              <a:spcBef>
                <a:spcPts val="0"/>
              </a:spcBef>
              <a:buNone/>
            </a:pPr>
            <a:r>
              <a:rPr lang="en-US" sz="1600">
                <a:solidFill>
                  <a:srgbClr val="44546A"/>
                </a:solidFill>
              </a:rPr>
              <a:t>Jocelyne Feine</a:t>
            </a:r>
            <a:br>
              <a:rPr lang="en-US" sz="1600">
                <a:solidFill>
                  <a:srgbClr val="44546A"/>
                </a:solidFill>
              </a:rPr>
            </a:br>
            <a:r>
              <a:rPr lang="en-US" sz="1600">
                <a:solidFill>
                  <a:srgbClr val="44546A"/>
                </a:solidFill>
              </a:rPr>
              <a:t>McGill University</a:t>
            </a:r>
          </a:p>
          <a:p>
            <a:pPr marL="457200" lvl="1" indent="0">
              <a:spcBef>
                <a:spcPts val="0"/>
              </a:spcBef>
              <a:buFont typeface="Arial" charset="0"/>
              <a:buNone/>
            </a:pPr>
            <a:endParaRPr lang="en-US" sz="700">
              <a:solidFill>
                <a:srgbClr val="44546A"/>
              </a:solidFill>
            </a:endParaRPr>
          </a:p>
          <a:p>
            <a:pPr marL="457200" lvl="1" indent="0">
              <a:spcBef>
                <a:spcPts val="0"/>
              </a:spcBef>
              <a:buFont typeface="Arial" charset="0"/>
              <a:buNone/>
            </a:pPr>
            <a:r>
              <a:rPr lang="en-US" sz="1600" b="1">
                <a:solidFill>
                  <a:srgbClr val="44546A"/>
                </a:solidFill>
              </a:rPr>
              <a:t>Chief Executive Officer</a:t>
            </a:r>
            <a:br>
              <a:rPr lang="en-US" sz="1600">
                <a:solidFill>
                  <a:srgbClr val="44546A"/>
                </a:solidFill>
              </a:rPr>
            </a:br>
            <a:r>
              <a:rPr lang="en-US" sz="1600">
                <a:solidFill>
                  <a:srgbClr val="44546A"/>
                </a:solidFill>
              </a:rPr>
              <a:t>Christopher H. Fox</a:t>
            </a:r>
            <a:br>
              <a:rPr lang="en-US" sz="1600">
                <a:solidFill>
                  <a:srgbClr val="44546A"/>
                </a:solidFill>
              </a:rPr>
            </a:br>
            <a:r>
              <a:rPr lang="en-US" sz="1600">
                <a:solidFill>
                  <a:srgbClr val="44546A"/>
                </a:solidFill>
              </a:rPr>
              <a:t>IADR/AADOCR</a:t>
            </a:r>
          </a:p>
          <a:p>
            <a:pPr marL="457200" lvl="1" indent="0">
              <a:spcBef>
                <a:spcPts val="0"/>
              </a:spcBef>
              <a:buFont typeface="Arial" charset="0"/>
              <a:buNone/>
            </a:pPr>
            <a:endParaRPr lang="en-US" sz="1600">
              <a:solidFill>
                <a:srgbClr val="44546A"/>
              </a:solidFill>
            </a:endParaRPr>
          </a:p>
          <a:p>
            <a:pPr marL="457200" lvl="1" indent="0">
              <a:spcBef>
                <a:spcPts val="0"/>
              </a:spcBef>
              <a:buFont typeface="Arial" charset="0"/>
              <a:buNone/>
            </a:pPr>
            <a:endParaRPr lang="en-US" sz="1600">
              <a:solidFill>
                <a:srgbClr val="44546A"/>
              </a:solidFill>
            </a:endParaRPr>
          </a:p>
          <a:p>
            <a:pPr marL="457200" lvl="1" indent="0">
              <a:spcBef>
                <a:spcPts val="0"/>
              </a:spcBef>
              <a:buFont typeface="Arial" charset="0"/>
              <a:buNone/>
            </a:pPr>
            <a:r>
              <a:rPr lang="en-US" sz="1600">
                <a:solidFill>
                  <a:srgbClr val="44546A"/>
                </a:solidFill>
              </a:rPr>
              <a:t> </a:t>
            </a:r>
          </a:p>
        </p:txBody>
      </p:sp>
    </p:spTree>
    <p:extLst>
      <p:ext uri="{BB962C8B-B14F-4D97-AF65-F5344CB8AC3E}">
        <p14:creationId xmlns:p14="http://schemas.microsoft.com/office/powerpoint/2010/main" val="306380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white world map with shadow&#10;&#10;Description automatically generated">
            <a:extLst>
              <a:ext uri="{FF2B5EF4-FFF2-40B4-BE49-F238E27FC236}">
                <a16:creationId xmlns:a16="http://schemas.microsoft.com/office/drawing/2014/main" id="{B55CEF53-C194-EE55-F234-2E9CA5F242B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r="3177" b="3603"/>
          <a:stretch/>
        </p:blipFill>
        <p:spPr>
          <a:xfrm>
            <a:off x="0" y="0"/>
            <a:ext cx="12192000" cy="6857999"/>
          </a:xfrm>
          <a:prstGeom prst="rect">
            <a:avLst/>
          </a:prstGeom>
        </p:spPr>
      </p:pic>
      <p:graphicFrame>
        <p:nvGraphicFramePr>
          <p:cNvPr id="4" name="Content Placeholder 6">
            <a:extLst>
              <a:ext uri="{FF2B5EF4-FFF2-40B4-BE49-F238E27FC236}">
                <a16:creationId xmlns:a16="http://schemas.microsoft.com/office/drawing/2014/main" id="{718EE319-25A4-635C-3F55-EE4202DEF591}"/>
              </a:ext>
            </a:extLst>
          </p:cNvPr>
          <p:cNvGraphicFramePr>
            <a:graphicFrameLocks/>
          </p:cNvGraphicFramePr>
          <p:nvPr>
            <p:extLst>
              <p:ext uri="{D42A27DB-BD31-4B8C-83A1-F6EECF244321}">
                <p14:modId xmlns:p14="http://schemas.microsoft.com/office/powerpoint/2010/main" val="165211443"/>
              </p:ext>
            </p:extLst>
          </p:nvPr>
        </p:nvGraphicFramePr>
        <p:xfrm>
          <a:off x="2016964" y="770801"/>
          <a:ext cx="8229600" cy="2162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7">
            <a:extLst>
              <a:ext uri="{FF2B5EF4-FFF2-40B4-BE49-F238E27FC236}">
                <a16:creationId xmlns:a16="http://schemas.microsoft.com/office/drawing/2014/main" id="{F1B46C79-C64A-B316-EF82-76AFAB1E9601}"/>
              </a:ext>
            </a:extLst>
          </p:cNvPr>
          <p:cNvSpPr txBox="1">
            <a:spLocks noChangeArrowheads="1"/>
          </p:cNvSpPr>
          <p:nvPr/>
        </p:nvSpPr>
        <p:spPr bwMode="auto">
          <a:xfrm>
            <a:off x="7360054" y="2472456"/>
            <a:ext cx="9541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AADOCR</a:t>
            </a:r>
          </a:p>
          <a:p>
            <a:pPr eaLnBrk="1" hangingPunct="1"/>
            <a:r>
              <a:rPr lang="en-US" altLang="en-US" sz="1400">
                <a:latin typeface="Arial" panose="020B0604020202020204" pitchFamily="34" charset="0"/>
                <a:cs typeface="Arial" panose="020B0604020202020204" pitchFamily="34" charset="0"/>
              </a:rPr>
              <a:t>CADR</a:t>
            </a:r>
          </a:p>
          <a:p>
            <a:pPr eaLnBrk="1" hangingPunct="1"/>
            <a:r>
              <a:rPr lang="en-US" altLang="en-US" sz="1400">
                <a:latin typeface="Arial" panose="020B0604020202020204" pitchFamily="34" charset="0"/>
                <a:cs typeface="Arial" panose="020B0604020202020204" pitchFamily="34" charset="0"/>
              </a:rPr>
              <a:t>Mexican</a:t>
            </a:r>
          </a:p>
        </p:txBody>
      </p:sp>
      <p:sp>
        <p:nvSpPr>
          <p:cNvPr id="6" name="TextBox 8">
            <a:extLst>
              <a:ext uri="{FF2B5EF4-FFF2-40B4-BE49-F238E27FC236}">
                <a16:creationId xmlns:a16="http://schemas.microsoft.com/office/drawing/2014/main" id="{E3D19178-C3C4-CF3E-E8D7-4D6DF5FBE048}"/>
              </a:ext>
            </a:extLst>
          </p:cNvPr>
          <p:cNvSpPr txBox="1">
            <a:spLocks noChangeArrowheads="1"/>
          </p:cNvSpPr>
          <p:nvPr/>
        </p:nvSpPr>
        <p:spPr bwMode="auto">
          <a:xfrm>
            <a:off x="5585311" y="2463593"/>
            <a:ext cx="116089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Argentine</a:t>
            </a:r>
          </a:p>
          <a:p>
            <a:pPr eaLnBrk="1" hangingPunct="1"/>
            <a:r>
              <a:rPr lang="en-US" altLang="en-US" sz="1400">
                <a:latin typeface="Arial" panose="020B0604020202020204" pitchFamily="34" charset="0"/>
                <a:cs typeface="Arial" panose="020B0604020202020204" pitchFamily="34" charset="0"/>
              </a:rPr>
              <a:t>Brazilian</a:t>
            </a:r>
          </a:p>
          <a:p>
            <a:pPr eaLnBrk="1" hangingPunct="1"/>
            <a:r>
              <a:rPr lang="en-US" altLang="en-US" sz="1400">
                <a:latin typeface="Arial" panose="020B0604020202020204" pitchFamily="34" charset="0"/>
                <a:cs typeface="Arial" panose="020B0604020202020204" pitchFamily="34" charset="0"/>
              </a:rPr>
              <a:t>Chilean</a:t>
            </a:r>
          </a:p>
          <a:p>
            <a:pPr eaLnBrk="1" hangingPunct="1"/>
            <a:r>
              <a:rPr lang="en-US" altLang="en-US" sz="1400">
                <a:latin typeface="Arial" panose="020B0604020202020204" pitchFamily="34" charset="0"/>
                <a:cs typeface="Arial" panose="020B0604020202020204" pitchFamily="34" charset="0"/>
              </a:rPr>
              <a:t>Colombian</a:t>
            </a:r>
          </a:p>
          <a:p>
            <a:pPr eaLnBrk="1" hangingPunct="1"/>
            <a:r>
              <a:rPr lang="en-US" altLang="en-US" sz="1400">
                <a:latin typeface="Arial" panose="020B0604020202020204" pitchFamily="34" charset="0"/>
                <a:cs typeface="Arial" panose="020B0604020202020204" pitchFamily="34" charset="0"/>
              </a:rPr>
              <a:t>Costa Rican</a:t>
            </a:r>
          </a:p>
          <a:p>
            <a:pPr eaLnBrk="1" hangingPunct="1"/>
            <a:r>
              <a:rPr lang="en-US" altLang="en-US" sz="1400">
                <a:latin typeface="Arial" panose="020B0604020202020204" pitchFamily="34" charset="0"/>
                <a:cs typeface="Arial" panose="020B0604020202020204" pitchFamily="34" charset="0"/>
              </a:rPr>
              <a:t>Peruvian</a:t>
            </a:r>
          </a:p>
          <a:p>
            <a:pPr eaLnBrk="1" hangingPunct="1"/>
            <a:r>
              <a:rPr lang="en-US" altLang="en-US" sz="1400">
                <a:latin typeface="Arial" panose="020B0604020202020204" pitchFamily="34" charset="0"/>
                <a:cs typeface="Arial" panose="020B0604020202020204" pitchFamily="34" charset="0"/>
              </a:rPr>
              <a:t>Uruguayan</a:t>
            </a:r>
          </a:p>
          <a:p>
            <a:pPr eaLnBrk="1" hangingPunct="1"/>
            <a:r>
              <a:rPr lang="en-US" altLang="en-US" sz="1400">
                <a:latin typeface="Arial" panose="020B0604020202020204" pitchFamily="34" charset="0"/>
                <a:cs typeface="Arial" panose="020B0604020202020204" pitchFamily="34" charset="0"/>
              </a:rPr>
              <a:t>Venezuelan</a:t>
            </a:r>
          </a:p>
          <a:p>
            <a:pPr eaLnBrk="1" hangingPunct="1"/>
            <a:r>
              <a:rPr lang="en-US" altLang="en-US" sz="1200" b="1">
                <a:solidFill>
                  <a:srgbClr val="376092"/>
                </a:solidFill>
                <a:latin typeface="Arial" panose="020B0604020202020204" pitchFamily="34" charset="0"/>
                <a:cs typeface="Arial" panose="020B0604020202020204" pitchFamily="34" charset="0"/>
              </a:rPr>
              <a:t>Bolivian</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Caribbean </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Ecuadorian</a:t>
            </a:r>
          </a:p>
          <a:p>
            <a:pPr eaLnBrk="1" hangingPunct="1"/>
            <a:r>
              <a:rPr lang="en-US" altLang="en-US" sz="1200" b="1">
                <a:solidFill>
                  <a:srgbClr val="376092"/>
                </a:solidFill>
                <a:latin typeface="Arial" panose="020B0604020202020204" pitchFamily="34" charset="0"/>
                <a:cs typeface="Arial" panose="020B0604020202020204" pitchFamily="34" charset="0"/>
              </a:rPr>
              <a:t>Guatemalan</a:t>
            </a:r>
          </a:p>
          <a:p>
            <a:pPr eaLnBrk="1" hangingPunct="1"/>
            <a:r>
              <a:rPr lang="en-US" altLang="en-US" sz="1200" b="1">
                <a:solidFill>
                  <a:srgbClr val="376092"/>
                </a:solidFill>
                <a:latin typeface="Arial" panose="020B0604020202020204" pitchFamily="34" charset="0"/>
                <a:cs typeface="Arial" panose="020B0604020202020204" pitchFamily="34" charset="0"/>
              </a:rPr>
              <a:t>Panamanian</a:t>
            </a:r>
          </a:p>
          <a:p>
            <a:pPr eaLnBrk="1" hangingPunct="1"/>
            <a:r>
              <a:rPr lang="en-US" altLang="en-US" sz="1200" b="1">
                <a:solidFill>
                  <a:srgbClr val="376092"/>
                </a:solidFill>
                <a:latin typeface="Arial" panose="020B0604020202020204" pitchFamily="34" charset="0"/>
                <a:cs typeface="Arial" panose="020B0604020202020204" pitchFamily="34" charset="0"/>
              </a:rPr>
              <a:t>Paraguayan</a:t>
            </a:r>
          </a:p>
        </p:txBody>
      </p:sp>
      <p:sp>
        <p:nvSpPr>
          <p:cNvPr id="8" name="TextBox 9">
            <a:extLst>
              <a:ext uri="{FF2B5EF4-FFF2-40B4-BE49-F238E27FC236}">
                <a16:creationId xmlns:a16="http://schemas.microsoft.com/office/drawing/2014/main" id="{4B9E8F53-D65E-99F7-8B19-6D464A8552DE}"/>
              </a:ext>
            </a:extLst>
          </p:cNvPr>
          <p:cNvSpPr txBox="1">
            <a:spLocks noChangeArrowheads="1"/>
          </p:cNvSpPr>
          <p:nvPr/>
        </p:nvSpPr>
        <p:spPr bwMode="auto">
          <a:xfrm>
            <a:off x="8994833" y="2463593"/>
            <a:ext cx="12602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British</a:t>
            </a:r>
          </a:p>
          <a:p>
            <a:pPr eaLnBrk="1" hangingPunct="1"/>
            <a:r>
              <a:rPr lang="en-US" altLang="en-US" sz="1400">
                <a:latin typeface="Arial" panose="020B0604020202020204" pitchFamily="34" charset="0"/>
                <a:cs typeface="Arial" panose="020B0604020202020204" pitchFamily="34" charset="0"/>
              </a:rPr>
              <a:t>CED</a:t>
            </a:r>
          </a:p>
          <a:p>
            <a:pPr eaLnBrk="1" hangingPunct="1"/>
            <a:r>
              <a:rPr lang="en-US" altLang="en-US" sz="1400">
                <a:latin typeface="Arial" panose="020B0604020202020204" pitchFamily="34" charset="0"/>
                <a:cs typeface="Arial" panose="020B0604020202020204" pitchFamily="34" charset="0"/>
              </a:rPr>
              <a:t>Irish</a:t>
            </a:r>
          </a:p>
          <a:p>
            <a:pPr eaLnBrk="1" hangingPunct="1"/>
            <a:r>
              <a:rPr lang="en-US" altLang="en-US" sz="1400">
                <a:latin typeface="Arial" panose="020B0604020202020204" pitchFamily="34" charset="0"/>
                <a:cs typeface="Arial" panose="020B0604020202020204" pitchFamily="34" charset="0"/>
              </a:rPr>
              <a:t>Israeli</a:t>
            </a:r>
          </a:p>
          <a:p>
            <a:pPr eaLnBrk="1" hangingPunct="1"/>
            <a:r>
              <a:rPr lang="en-US" altLang="en-US" sz="1400">
                <a:latin typeface="Arial" panose="020B0604020202020204" pitchFamily="34" charset="0"/>
                <a:cs typeface="Arial" panose="020B0604020202020204" pitchFamily="34" charset="0"/>
              </a:rPr>
              <a:t>Scandinavian</a:t>
            </a:r>
          </a:p>
          <a:p>
            <a:pPr eaLnBrk="1" hangingPunct="1"/>
            <a:r>
              <a:rPr lang="en-US" altLang="en-US" sz="1200" b="1">
                <a:solidFill>
                  <a:srgbClr val="376092"/>
                </a:solidFill>
                <a:latin typeface="Arial" panose="020B0604020202020204" pitchFamily="34" charset="0"/>
                <a:cs typeface="Arial" panose="020B0604020202020204" pitchFamily="34" charset="0"/>
              </a:rPr>
              <a:t>Russian</a:t>
            </a:r>
          </a:p>
        </p:txBody>
      </p:sp>
      <p:sp>
        <p:nvSpPr>
          <p:cNvPr id="9" name="TextBox 10">
            <a:extLst>
              <a:ext uri="{FF2B5EF4-FFF2-40B4-BE49-F238E27FC236}">
                <a16:creationId xmlns:a16="http://schemas.microsoft.com/office/drawing/2014/main" id="{5E494D59-8E1E-29D6-EE59-A223B3A3DBAE}"/>
              </a:ext>
            </a:extLst>
          </p:cNvPr>
          <p:cNvSpPr txBox="1">
            <a:spLocks noChangeArrowheads="1"/>
          </p:cNvSpPr>
          <p:nvPr/>
        </p:nvSpPr>
        <p:spPr bwMode="auto">
          <a:xfrm>
            <a:off x="1750343" y="2461773"/>
            <a:ext cx="2096925"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East &amp; Southern African</a:t>
            </a:r>
          </a:p>
          <a:p>
            <a:pPr eaLnBrk="1" hangingPunct="1"/>
            <a:r>
              <a:rPr lang="en-US" altLang="en-US" sz="1400">
                <a:latin typeface="Arial" panose="020B0604020202020204" pitchFamily="34" charset="0"/>
                <a:cs typeface="Arial" panose="020B0604020202020204" pitchFamily="34" charset="0"/>
              </a:rPr>
              <a:t>Iranian</a:t>
            </a:r>
          </a:p>
          <a:p>
            <a:pPr eaLnBrk="1" hangingPunct="1"/>
            <a:r>
              <a:rPr lang="en-US" altLang="en-US" sz="1400">
                <a:latin typeface="Arial" panose="020B0604020202020204" pitchFamily="34" charset="0"/>
                <a:cs typeface="Arial" panose="020B0604020202020204" pitchFamily="34" charset="0"/>
              </a:rPr>
              <a:t>Iraqi</a:t>
            </a:r>
          </a:p>
          <a:p>
            <a:pPr eaLnBrk="1" hangingPunct="1"/>
            <a:r>
              <a:rPr lang="en-US" altLang="en-US" sz="1400">
                <a:latin typeface="Arial" panose="020B0604020202020204" pitchFamily="34" charset="0"/>
                <a:cs typeface="Arial" panose="020B0604020202020204" pitchFamily="34" charset="0"/>
              </a:rPr>
              <a:t>Kuwaiti</a:t>
            </a:r>
          </a:p>
          <a:p>
            <a:pPr eaLnBrk="1" hangingPunct="1"/>
            <a:r>
              <a:rPr lang="en-US" altLang="en-US" sz="1400">
                <a:latin typeface="Arial" panose="020B0604020202020204" pitchFamily="34" charset="0"/>
                <a:cs typeface="Arial" panose="020B0604020202020204" pitchFamily="34" charset="0"/>
              </a:rPr>
              <a:t>Nigerian</a:t>
            </a:r>
          </a:p>
          <a:p>
            <a:pPr eaLnBrk="1" hangingPunct="1"/>
            <a:r>
              <a:rPr lang="en-US" altLang="en-US" sz="1400">
                <a:latin typeface="Arial" panose="020B0604020202020204" pitchFamily="34" charset="0"/>
                <a:cs typeface="Arial" panose="020B0604020202020204" pitchFamily="34" charset="0"/>
              </a:rPr>
              <a:t>Saudi Arabian</a:t>
            </a:r>
          </a:p>
          <a:p>
            <a:pPr eaLnBrk="1" hangingPunct="1"/>
            <a:r>
              <a:rPr lang="en-US" altLang="en-US" sz="1400">
                <a:latin typeface="Arial" panose="020B0604020202020204" pitchFamily="34" charset="0"/>
                <a:cs typeface="Arial" panose="020B0604020202020204" pitchFamily="34" charset="0"/>
              </a:rPr>
              <a:t>South African</a:t>
            </a:r>
          </a:p>
          <a:p>
            <a:pPr eaLnBrk="1" hangingPunct="1"/>
            <a:r>
              <a:rPr lang="en-US" altLang="en-US" sz="1200" b="1">
                <a:solidFill>
                  <a:srgbClr val="376092"/>
                </a:solidFill>
                <a:latin typeface="Arial" panose="020B0604020202020204" pitchFamily="34" charset="0"/>
                <a:cs typeface="Arial" panose="020B0604020202020204" pitchFamily="34" charset="0"/>
              </a:rPr>
              <a:t>Egyptian</a:t>
            </a:r>
          </a:p>
          <a:p>
            <a:pPr eaLnBrk="1" hangingPunct="1"/>
            <a:r>
              <a:rPr lang="en-US" altLang="en-US" sz="1200" b="1">
                <a:solidFill>
                  <a:srgbClr val="376092"/>
                </a:solidFill>
                <a:latin typeface="Arial" panose="020B0604020202020204" pitchFamily="34" charset="0"/>
                <a:cs typeface="Arial" panose="020B0604020202020204" pitchFamily="34" charset="0"/>
              </a:rPr>
              <a:t>Jordanian</a:t>
            </a:r>
          </a:p>
          <a:p>
            <a:pPr eaLnBrk="1" hangingPunct="1"/>
            <a:r>
              <a:rPr lang="en-US" altLang="en-US" sz="1200" b="1">
                <a:solidFill>
                  <a:srgbClr val="376092"/>
                </a:solidFill>
                <a:latin typeface="Arial" panose="020B0604020202020204" pitchFamily="34" charset="0"/>
                <a:cs typeface="Arial" panose="020B0604020202020204" pitchFamily="34" charset="0"/>
              </a:rPr>
              <a:t>Lebanese</a:t>
            </a:r>
          </a:p>
          <a:p>
            <a:pPr eaLnBrk="1" hangingPunct="1"/>
            <a:r>
              <a:rPr lang="en-US" altLang="en-US" sz="1200" b="1">
                <a:solidFill>
                  <a:srgbClr val="376092"/>
                </a:solidFill>
                <a:latin typeface="Arial" panose="020B0604020202020204" pitchFamily="34" charset="0"/>
                <a:cs typeface="Arial" panose="020B0604020202020204" pitchFamily="34" charset="0"/>
              </a:rPr>
              <a:t>Libyan</a:t>
            </a:r>
          </a:p>
          <a:p>
            <a:pPr eaLnBrk="1" hangingPunct="1"/>
            <a:r>
              <a:rPr lang="en-US" altLang="en-US" sz="1200" b="1">
                <a:solidFill>
                  <a:srgbClr val="376092"/>
                </a:solidFill>
                <a:latin typeface="Arial" panose="020B0604020202020204" pitchFamily="34" charset="0"/>
                <a:cs typeface="Arial" panose="020B0604020202020204" pitchFamily="34" charset="0"/>
              </a:rPr>
              <a:t>Palestinian</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Qatari</a:t>
            </a:r>
          </a:p>
          <a:p>
            <a:pPr eaLnBrk="1" hangingPunct="1"/>
            <a:r>
              <a:rPr lang="en-US" altLang="en-US" sz="1200" b="1">
                <a:solidFill>
                  <a:srgbClr val="376092"/>
                </a:solidFill>
                <a:latin typeface="Arial" panose="020B0604020202020204" pitchFamily="34" charset="0"/>
                <a:cs typeface="Arial" panose="020B0604020202020204" pitchFamily="34" charset="0"/>
              </a:rPr>
              <a:t>Sudanese</a:t>
            </a:r>
          </a:p>
          <a:p>
            <a:pPr eaLnBrk="1" hangingPunct="1"/>
            <a:r>
              <a:rPr lang="en-US" altLang="en-US" sz="1200" b="1">
                <a:solidFill>
                  <a:srgbClr val="376092"/>
                </a:solidFill>
                <a:latin typeface="Arial" panose="020B0604020202020204" pitchFamily="34" charset="0"/>
                <a:cs typeface="Arial" panose="020B0604020202020204" pitchFamily="34" charset="0"/>
              </a:rPr>
              <a:t>Syrian</a:t>
            </a:r>
          </a:p>
          <a:p>
            <a:pPr eaLnBrk="1" hangingPunct="1"/>
            <a:r>
              <a:rPr lang="en-US" altLang="en-US" sz="1200" b="1">
                <a:solidFill>
                  <a:srgbClr val="376092"/>
                </a:solidFill>
                <a:latin typeface="Arial" panose="020B0604020202020204" pitchFamily="34" charset="0"/>
                <a:cs typeface="Arial" panose="020B0604020202020204" pitchFamily="34" charset="0"/>
              </a:rPr>
              <a:t>Tunisian</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United Arab Emirates</a:t>
            </a:r>
          </a:p>
        </p:txBody>
      </p:sp>
      <p:sp>
        <p:nvSpPr>
          <p:cNvPr id="10" name="TextBox 11">
            <a:extLst>
              <a:ext uri="{FF2B5EF4-FFF2-40B4-BE49-F238E27FC236}">
                <a16:creationId xmlns:a16="http://schemas.microsoft.com/office/drawing/2014/main" id="{84314890-2A56-F39D-2CC4-05499090D544}"/>
              </a:ext>
            </a:extLst>
          </p:cNvPr>
          <p:cNvSpPr txBox="1">
            <a:spLocks noChangeArrowheads="1"/>
          </p:cNvSpPr>
          <p:nvPr/>
        </p:nvSpPr>
        <p:spPr bwMode="auto">
          <a:xfrm>
            <a:off x="4022535" y="2465502"/>
            <a:ext cx="96051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ANZ</a:t>
            </a:r>
            <a:br>
              <a:rPr lang="en-US" altLang="en-US" sz="1400">
                <a:latin typeface="Arial" panose="020B0604020202020204" pitchFamily="34" charset="0"/>
                <a:cs typeface="Arial" panose="020B0604020202020204" pitchFamily="34" charset="0"/>
              </a:rPr>
            </a:br>
            <a:r>
              <a:rPr lang="en-US" altLang="en-US" sz="1400">
                <a:latin typeface="Arial" panose="020B0604020202020204" pitchFamily="34" charset="0"/>
                <a:cs typeface="Arial" panose="020B0604020202020204" pitchFamily="34" charset="0"/>
              </a:rPr>
              <a:t>Chinese</a:t>
            </a:r>
          </a:p>
          <a:p>
            <a:pPr eaLnBrk="1" hangingPunct="1"/>
            <a:r>
              <a:rPr lang="en-US" altLang="en-US" sz="1400">
                <a:latin typeface="Arial" panose="020B0604020202020204" pitchFamily="34" charset="0"/>
                <a:cs typeface="Arial" panose="020B0604020202020204" pitchFamily="34" charset="0"/>
              </a:rPr>
              <a:t>Indian</a:t>
            </a:r>
          </a:p>
          <a:p>
            <a:pPr eaLnBrk="1" hangingPunct="1"/>
            <a:r>
              <a:rPr lang="en-US" altLang="en-US" sz="1400">
                <a:latin typeface="Arial" panose="020B0604020202020204" pitchFamily="34" charset="0"/>
                <a:cs typeface="Arial" panose="020B0604020202020204" pitchFamily="34" charset="0"/>
              </a:rPr>
              <a:t>Japanese</a:t>
            </a:r>
          </a:p>
          <a:p>
            <a:pPr eaLnBrk="1" hangingPunct="1"/>
            <a:r>
              <a:rPr lang="en-US" altLang="en-US" sz="1400">
                <a:latin typeface="Arial" panose="020B0604020202020204" pitchFamily="34" charset="0"/>
                <a:cs typeface="Arial" panose="020B0604020202020204" pitchFamily="34" charset="0"/>
              </a:rPr>
              <a:t>Korean</a:t>
            </a:r>
          </a:p>
          <a:p>
            <a:pPr eaLnBrk="1" hangingPunct="1"/>
            <a:r>
              <a:rPr lang="en-US" altLang="en-US" sz="1400">
                <a:latin typeface="Arial" panose="020B0604020202020204" pitchFamily="34" charset="0"/>
                <a:cs typeface="Arial" panose="020B0604020202020204" pitchFamily="34" charset="0"/>
              </a:rPr>
              <a:t>SEA</a:t>
            </a:r>
          </a:p>
          <a:p>
            <a:pPr eaLnBrk="1" hangingPunct="1"/>
            <a:r>
              <a:rPr lang="en-US" altLang="en-US" sz="1200" b="1">
                <a:solidFill>
                  <a:srgbClr val="376092"/>
                </a:solidFill>
                <a:latin typeface="Arial" panose="020B0604020202020204" pitchFamily="34" charset="0"/>
                <a:cs typeface="Arial" panose="020B0604020202020204" pitchFamily="34" charset="0"/>
              </a:rPr>
              <a:t>Mongolian</a:t>
            </a:r>
          </a:p>
          <a:p>
            <a:pPr eaLnBrk="1" hangingPunct="1"/>
            <a:r>
              <a:rPr lang="en-US" altLang="en-US" sz="1200" b="1">
                <a:solidFill>
                  <a:srgbClr val="376092"/>
                </a:solidFill>
                <a:latin typeface="Arial" panose="020B0604020202020204" pitchFamily="34" charset="0"/>
                <a:cs typeface="Arial" panose="020B0604020202020204" pitchFamily="34" charset="0"/>
              </a:rPr>
              <a:t>Pakistani</a:t>
            </a:r>
          </a:p>
        </p:txBody>
      </p:sp>
      <p:sp>
        <p:nvSpPr>
          <p:cNvPr id="11" name="TextBox 2">
            <a:extLst>
              <a:ext uri="{FF2B5EF4-FFF2-40B4-BE49-F238E27FC236}">
                <a16:creationId xmlns:a16="http://schemas.microsoft.com/office/drawing/2014/main" id="{BFF26CF1-1512-626E-7774-9A05B8BF038D}"/>
              </a:ext>
            </a:extLst>
          </p:cNvPr>
          <p:cNvSpPr txBox="1">
            <a:spLocks noChangeArrowheads="1"/>
          </p:cNvSpPr>
          <p:nvPr/>
        </p:nvSpPr>
        <p:spPr bwMode="auto">
          <a:xfrm>
            <a:off x="9370264" y="5477190"/>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29 Divisions: Black</a:t>
            </a:r>
            <a:br>
              <a:rPr lang="en-US" altLang="en-US" sz="1400">
                <a:latin typeface="Arial" panose="020B0604020202020204" pitchFamily="34" charset="0"/>
                <a:cs typeface="Arial" panose="020B0604020202020204" pitchFamily="34" charset="0"/>
              </a:rPr>
            </a:br>
            <a:r>
              <a:rPr lang="en-US" altLang="en-US" sz="1400" b="1">
                <a:solidFill>
                  <a:srgbClr val="376092"/>
                </a:solidFill>
                <a:latin typeface="Arial" panose="020B0604020202020204" pitchFamily="34" charset="0"/>
                <a:cs typeface="Arial" panose="020B0604020202020204" pitchFamily="34" charset="0"/>
              </a:rPr>
              <a:t>19</a:t>
            </a:r>
            <a:r>
              <a:rPr lang="en-US" altLang="en-US" sz="1400" b="1">
                <a:latin typeface="Arial" panose="020B0604020202020204" pitchFamily="34" charset="0"/>
                <a:cs typeface="Arial" panose="020B0604020202020204" pitchFamily="34" charset="0"/>
              </a:rPr>
              <a:t> </a:t>
            </a:r>
            <a:r>
              <a:rPr lang="en-US" altLang="en-US" sz="1400" b="1">
                <a:solidFill>
                  <a:srgbClr val="376092"/>
                </a:solidFill>
                <a:latin typeface="Arial" panose="020B0604020202020204" pitchFamily="34" charset="0"/>
                <a:cs typeface="Arial" panose="020B0604020202020204" pitchFamily="34" charset="0"/>
              </a:rPr>
              <a:t>Sections: Blue</a:t>
            </a:r>
          </a:p>
        </p:txBody>
      </p:sp>
      <p:cxnSp>
        <p:nvCxnSpPr>
          <p:cNvPr id="2" name="Straight Connector 1">
            <a:extLst>
              <a:ext uri="{FF2B5EF4-FFF2-40B4-BE49-F238E27FC236}">
                <a16:creationId xmlns:a16="http://schemas.microsoft.com/office/drawing/2014/main" id="{3C5498C1-8B9E-CEEB-E8F8-F7C6739BEFE2}"/>
              </a:ext>
            </a:extLst>
          </p:cNvPr>
          <p:cNvCxnSpPr>
            <a:cxnSpLocks/>
          </p:cNvCxnSpPr>
          <p:nvPr/>
        </p:nvCxnSpPr>
        <p:spPr>
          <a:xfrm>
            <a:off x="2527300" y="6418393"/>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07E2E957-4F6D-8684-5F83-8B83AC1FBB8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67137" y="6116027"/>
            <a:ext cx="2096825" cy="637435"/>
          </a:xfrm>
          <a:prstGeom prst="rect">
            <a:avLst/>
          </a:prstGeom>
        </p:spPr>
      </p:pic>
      <p:cxnSp>
        <p:nvCxnSpPr>
          <p:cNvPr id="15" name="Straight Connector 14">
            <a:extLst>
              <a:ext uri="{FF2B5EF4-FFF2-40B4-BE49-F238E27FC236}">
                <a16:creationId xmlns:a16="http://schemas.microsoft.com/office/drawing/2014/main" id="{9E03C47A-1C22-BDD6-4DED-5D55A6445F02}"/>
              </a:ext>
            </a:extLst>
          </p:cNvPr>
          <p:cNvCxnSpPr>
            <a:cxnSpLocks/>
          </p:cNvCxnSpPr>
          <p:nvPr/>
        </p:nvCxnSpPr>
        <p:spPr>
          <a:xfrm>
            <a:off x="0" y="6418393"/>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ctangle 2">
            <a:extLst>
              <a:ext uri="{FF2B5EF4-FFF2-40B4-BE49-F238E27FC236}">
                <a16:creationId xmlns:a16="http://schemas.microsoft.com/office/drawing/2014/main" id="{9DBA4E91-32E3-C6BC-4FC3-18275002CC0A}"/>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a:t>IADR Regional Structure</a:t>
            </a:r>
          </a:p>
        </p:txBody>
      </p:sp>
    </p:spTree>
    <p:extLst>
      <p:ext uri="{BB962C8B-B14F-4D97-AF65-F5344CB8AC3E}">
        <p14:creationId xmlns:p14="http://schemas.microsoft.com/office/powerpoint/2010/main" val="120920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world map with shadow&#10;&#10;Description automatically generated">
            <a:extLst>
              <a:ext uri="{FF2B5EF4-FFF2-40B4-BE49-F238E27FC236}">
                <a16:creationId xmlns:a16="http://schemas.microsoft.com/office/drawing/2014/main" id="{62F06A65-6466-DB96-737E-677E817C4278}"/>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r="3177" b="3603"/>
          <a:stretch/>
        </p:blipFill>
        <p:spPr>
          <a:xfrm>
            <a:off x="0" y="0"/>
            <a:ext cx="12192000" cy="6857999"/>
          </a:xfrm>
          <a:prstGeom prst="rect">
            <a:avLst/>
          </a:prstGeom>
        </p:spPr>
      </p:pic>
      <p:sp>
        <p:nvSpPr>
          <p:cNvPr id="2" name="TextBox 1">
            <a:extLst>
              <a:ext uri="{FF2B5EF4-FFF2-40B4-BE49-F238E27FC236}">
                <a16:creationId xmlns:a16="http://schemas.microsoft.com/office/drawing/2014/main" id="{2D5E810E-C01D-8F39-E33F-314C2E16336D}"/>
              </a:ext>
            </a:extLst>
          </p:cNvPr>
          <p:cNvSpPr txBox="1"/>
          <p:nvPr/>
        </p:nvSpPr>
        <p:spPr>
          <a:xfrm>
            <a:off x="2524125" y="2437629"/>
            <a:ext cx="1371600" cy="523220"/>
          </a:xfrm>
          <a:prstGeom prst="rect">
            <a:avLst/>
          </a:prstGeom>
          <a:noFill/>
        </p:spPr>
        <p:txBody>
          <a:bodyPr wrap="square" rtlCol="0">
            <a:spAutoFit/>
          </a:bodyPr>
          <a:lstStyle/>
          <a:p>
            <a:r>
              <a:rPr lang="en-US" sz="2800" b="1" dirty="0">
                <a:latin typeface="+mn-lt"/>
              </a:rPr>
              <a:t>3,555                                                                                                                                                                                                                                                                                                                                                                                                                                                                                                                                                                                                                                                                                                                                                                                                                                                                                                                                                                                                                                                                                                                                                                                                                                                                                                                                                                                                                                                                                                                                                                                                                                                                                                                                                                                                                                                                                                                                                                                                                                                                                                                                                                                                                                                                                                                                                                                                                                                                                                                                                                                                                                                                                           </a:t>
            </a:r>
          </a:p>
        </p:txBody>
      </p:sp>
      <p:sp>
        <p:nvSpPr>
          <p:cNvPr id="7" name="TextBox 6">
            <a:extLst>
              <a:ext uri="{FF2B5EF4-FFF2-40B4-BE49-F238E27FC236}">
                <a16:creationId xmlns:a16="http://schemas.microsoft.com/office/drawing/2014/main" id="{3B6917A0-BC8E-15DB-D941-556CA029AAA0}"/>
              </a:ext>
            </a:extLst>
          </p:cNvPr>
          <p:cNvSpPr txBox="1"/>
          <p:nvPr/>
        </p:nvSpPr>
        <p:spPr>
          <a:xfrm>
            <a:off x="3529324" y="4390580"/>
            <a:ext cx="1371600" cy="523220"/>
          </a:xfrm>
          <a:prstGeom prst="rect">
            <a:avLst/>
          </a:prstGeom>
          <a:noFill/>
        </p:spPr>
        <p:txBody>
          <a:bodyPr wrap="square" rtlCol="0">
            <a:spAutoFit/>
          </a:bodyPr>
          <a:lstStyle/>
          <a:p>
            <a:r>
              <a:rPr lang="en-US" sz="2800" b="1" dirty="0">
                <a:latin typeface="+mn-lt"/>
              </a:rPr>
              <a:t>825</a:t>
            </a:r>
          </a:p>
        </p:txBody>
      </p:sp>
      <p:cxnSp>
        <p:nvCxnSpPr>
          <p:cNvPr id="15" name="Straight Connector 14">
            <a:extLst>
              <a:ext uri="{FF2B5EF4-FFF2-40B4-BE49-F238E27FC236}">
                <a16:creationId xmlns:a16="http://schemas.microsoft.com/office/drawing/2014/main" id="{9BD407E4-198B-9A19-C226-194B1338E278}"/>
              </a:ext>
            </a:extLst>
          </p:cNvPr>
          <p:cNvCxnSpPr>
            <a:cxnSpLocks/>
          </p:cNvCxnSpPr>
          <p:nvPr/>
        </p:nvCxnSpPr>
        <p:spPr>
          <a:xfrm>
            <a:off x="2527300" y="6406818"/>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163E37FE-B0E9-89D1-E787-20BDA806C2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7137" y="6114077"/>
            <a:ext cx="2096825" cy="637435"/>
          </a:xfrm>
          <a:prstGeom prst="rect">
            <a:avLst/>
          </a:prstGeom>
        </p:spPr>
      </p:pic>
      <p:cxnSp>
        <p:nvCxnSpPr>
          <p:cNvPr id="17" name="Straight Connector 16">
            <a:extLst>
              <a:ext uri="{FF2B5EF4-FFF2-40B4-BE49-F238E27FC236}">
                <a16:creationId xmlns:a16="http://schemas.microsoft.com/office/drawing/2014/main" id="{BC3A3763-0C86-63FB-5A68-21D5F5309C0C}"/>
              </a:ext>
            </a:extLst>
          </p:cNvPr>
          <p:cNvCxnSpPr>
            <a:cxnSpLocks/>
          </p:cNvCxnSpPr>
          <p:nvPr/>
        </p:nvCxnSpPr>
        <p:spPr>
          <a:xfrm>
            <a:off x="0" y="6406818"/>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C8987A6-F766-0D5F-806D-ED1F8FC1AF36}"/>
              </a:ext>
            </a:extLst>
          </p:cNvPr>
          <p:cNvSpPr txBox="1"/>
          <p:nvPr/>
        </p:nvSpPr>
        <p:spPr>
          <a:xfrm>
            <a:off x="6054725" y="3874027"/>
            <a:ext cx="1371600" cy="523220"/>
          </a:xfrm>
          <a:prstGeom prst="rect">
            <a:avLst/>
          </a:prstGeom>
          <a:noFill/>
        </p:spPr>
        <p:txBody>
          <a:bodyPr wrap="square" rtlCol="0">
            <a:spAutoFit/>
          </a:bodyPr>
          <a:lstStyle/>
          <a:p>
            <a:r>
              <a:rPr lang="en-US" sz="2800" b="1" dirty="0">
                <a:latin typeface="+mn-lt"/>
              </a:rPr>
              <a:t>664</a:t>
            </a:r>
          </a:p>
        </p:txBody>
      </p:sp>
      <p:sp>
        <p:nvSpPr>
          <p:cNvPr id="21" name="TextBox 20">
            <a:extLst>
              <a:ext uri="{FF2B5EF4-FFF2-40B4-BE49-F238E27FC236}">
                <a16:creationId xmlns:a16="http://schemas.microsoft.com/office/drawing/2014/main" id="{DD678DD6-B676-1C00-AAA6-391915675EE7}"/>
              </a:ext>
            </a:extLst>
          </p:cNvPr>
          <p:cNvSpPr txBox="1"/>
          <p:nvPr/>
        </p:nvSpPr>
        <p:spPr>
          <a:xfrm>
            <a:off x="6276975" y="2010547"/>
            <a:ext cx="1371600" cy="523220"/>
          </a:xfrm>
          <a:prstGeom prst="rect">
            <a:avLst/>
          </a:prstGeom>
          <a:noFill/>
        </p:spPr>
        <p:txBody>
          <a:bodyPr wrap="square" rtlCol="0">
            <a:spAutoFit/>
          </a:bodyPr>
          <a:lstStyle/>
          <a:p>
            <a:r>
              <a:rPr lang="en-US" sz="2800" b="1" dirty="0">
                <a:latin typeface="+mn-lt"/>
              </a:rPr>
              <a:t>2,161</a:t>
            </a:r>
          </a:p>
        </p:txBody>
      </p:sp>
      <p:sp>
        <p:nvSpPr>
          <p:cNvPr id="22" name="TextBox 21">
            <a:extLst>
              <a:ext uri="{FF2B5EF4-FFF2-40B4-BE49-F238E27FC236}">
                <a16:creationId xmlns:a16="http://schemas.microsoft.com/office/drawing/2014/main" id="{F22F93D1-6DD8-453C-E608-5E0A2A55BB4D}"/>
              </a:ext>
            </a:extLst>
          </p:cNvPr>
          <p:cNvSpPr txBox="1"/>
          <p:nvPr/>
        </p:nvSpPr>
        <p:spPr>
          <a:xfrm>
            <a:off x="9001125" y="3286332"/>
            <a:ext cx="1371600" cy="523220"/>
          </a:xfrm>
          <a:prstGeom prst="rect">
            <a:avLst/>
          </a:prstGeom>
          <a:noFill/>
        </p:spPr>
        <p:txBody>
          <a:bodyPr wrap="square" rtlCol="0">
            <a:spAutoFit/>
          </a:bodyPr>
          <a:lstStyle/>
          <a:p>
            <a:r>
              <a:rPr lang="en-US" sz="2800" b="1" dirty="0">
                <a:latin typeface="+mn-lt"/>
              </a:rPr>
              <a:t>2,938</a:t>
            </a:r>
          </a:p>
        </p:txBody>
      </p:sp>
      <p:sp>
        <p:nvSpPr>
          <p:cNvPr id="23" name="Rectangle 22">
            <a:extLst>
              <a:ext uri="{FF2B5EF4-FFF2-40B4-BE49-F238E27FC236}">
                <a16:creationId xmlns:a16="http://schemas.microsoft.com/office/drawing/2014/main" id="{BDE0D684-031A-A9DC-94CE-6B34DF502824}"/>
              </a:ext>
            </a:extLst>
          </p:cNvPr>
          <p:cNvSpPr/>
          <p:nvPr/>
        </p:nvSpPr>
        <p:spPr>
          <a:xfrm>
            <a:off x="1600200" y="5284386"/>
            <a:ext cx="9144000" cy="584775"/>
          </a:xfrm>
          <a:prstGeom prst="rect">
            <a:avLst/>
          </a:prstGeom>
        </p:spPr>
        <p:txBody>
          <a:bodyPr wrap="square">
            <a:spAutoFit/>
          </a:bodyPr>
          <a:lstStyle/>
          <a:p>
            <a:pPr algn="ctr"/>
            <a:r>
              <a:rPr lang="en-US" sz="3200" dirty="0">
                <a:solidFill>
                  <a:schemeClr val="tx2"/>
                </a:solidFill>
                <a:latin typeface="+mn-lt"/>
                <a:ea typeface="+mn-ea"/>
              </a:rPr>
              <a:t>Total Membership: </a:t>
            </a:r>
            <a:r>
              <a:rPr lang="en-US" sz="3200" b="1" dirty="0">
                <a:solidFill>
                  <a:schemeClr val="tx2"/>
                </a:solidFill>
                <a:latin typeface="+mn-lt"/>
                <a:ea typeface="+mn-ea"/>
              </a:rPr>
              <a:t>10,143</a:t>
            </a:r>
            <a:endParaRPr lang="en-US" sz="3200" b="1" i="1" dirty="0">
              <a:solidFill>
                <a:schemeClr val="tx2"/>
              </a:solidFill>
              <a:latin typeface="+mn-lt"/>
              <a:ea typeface="+mn-ea"/>
            </a:endParaRPr>
          </a:p>
        </p:txBody>
      </p:sp>
      <p:grpSp>
        <p:nvGrpSpPr>
          <p:cNvPr id="24" name="Group 23">
            <a:extLst>
              <a:ext uri="{FF2B5EF4-FFF2-40B4-BE49-F238E27FC236}">
                <a16:creationId xmlns:a16="http://schemas.microsoft.com/office/drawing/2014/main" id="{0DB236AE-9431-EB21-871F-900927A46446}"/>
              </a:ext>
            </a:extLst>
          </p:cNvPr>
          <p:cNvGrpSpPr/>
          <p:nvPr/>
        </p:nvGrpSpPr>
        <p:grpSpPr>
          <a:xfrm>
            <a:off x="5705475" y="3473288"/>
            <a:ext cx="1408937" cy="420060"/>
            <a:chOff x="0" y="1241746"/>
            <a:chExt cx="1408937" cy="420060"/>
          </a:xfrm>
        </p:grpSpPr>
        <p:sp>
          <p:nvSpPr>
            <p:cNvPr id="25" name="Rectangle 24">
              <a:extLst>
                <a:ext uri="{FF2B5EF4-FFF2-40B4-BE49-F238E27FC236}">
                  <a16:creationId xmlns:a16="http://schemas.microsoft.com/office/drawing/2014/main" id="{58EF725B-683A-EF07-BFF2-DAF312AD31E7}"/>
                </a:ext>
              </a:extLst>
            </p:cNvPr>
            <p:cNvSpPr/>
            <p:nvPr/>
          </p:nvSpPr>
          <p:spPr>
            <a:xfrm>
              <a:off x="0" y="1241746"/>
              <a:ext cx="1408937" cy="42006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E704BC8C-BD31-36E9-7C90-12B9BD5007C3}"/>
                </a:ext>
              </a:extLst>
            </p:cNvPr>
            <p:cNvSpPr txBox="1"/>
            <p:nvPr/>
          </p:nvSpPr>
          <p:spPr>
            <a:xfrm>
              <a:off x="0" y="1241746"/>
              <a:ext cx="1408937" cy="420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AMER</a:t>
              </a:r>
            </a:p>
          </p:txBody>
        </p:sp>
      </p:grpSp>
      <p:grpSp>
        <p:nvGrpSpPr>
          <p:cNvPr id="27" name="Group 26">
            <a:extLst>
              <a:ext uri="{FF2B5EF4-FFF2-40B4-BE49-F238E27FC236}">
                <a16:creationId xmlns:a16="http://schemas.microsoft.com/office/drawing/2014/main" id="{D8016E10-7467-E723-14C0-469D01DDAFF7}"/>
              </a:ext>
            </a:extLst>
          </p:cNvPr>
          <p:cNvGrpSpPr/>
          <p:nvPr/>
        </p:nvGrpSpPr>
        <p:grpSpPr>
          <a:xfrm>
            <a:off x="8819769" y="2887299"/>
            <a:ext cx="1408937" cy="421525"/>
            <a:chOff x="1741008" y="1245121"/>
            <a:chExt cx="1408937" cy="421525"/>
          </a:xfrm>
        </p:grpSpPr>
        <p:sp>
          <p:nvSpPr>
            <p:cNvPr id="28" name="Rectangle 27">
              <a:extLst>
                <a:ext uri="{FF2B5EF4-FFF2-40B4-BE49-F238E27FC236}">
                  <a16:creationId xmlns:a16="http://schemas.microsoft.com/office/drawing/2014/main" id="{55CE9355-2C53-BB4B-F60B-C250C05FBCB7}"/>
                </a:ext>
              </a:extLst>
            </p:cNvPr>
            <p:cNvSpPr/>
            <p:nvPr/>
          </p:nvSpPr>
          <p:spPr>
            <a:xfrm>
              <a:off x="1741008" y="1245121"/>
              <a:ext cx="1408937" cy="42152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9" name="TextBox 28">
              <a:extLst>
                <a:ext uri="{FF2B5EF4-FFF2-40B4-BE49-F238E27FC236}">
                  <a16:creationId xmlns:a16="http://schemas.microsoft.com/office/drawing/2014/main" id="{060C9053-999E-1BA5-1D33-935A2B81CE9C}"/>
                </a:ext>
              </a:extLst>
            </p:cNvPr>
            <p:cNvSpPr txBox="1"/>
            <p:nvPr/>
          </p:nvSpPr>
          <p:spPr>
            <a:xfrm>
              <a:off x="1741008" y="1245121"/>
              <a:ext cx="1408937" cy="4215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APR</a:t>
              </a:r>
            </a:p>
          </p:txBody>
        </p:sp>
      </p:grpSp>
      <p:grpSp>
        <p:nvGrpSpPr>
          <p:cNvPr id="30" name="Group 29">
            <a:extLst>
              <a:ext uri="{FF2B5EF4-FFF2-40B4-BE49-F238E27FC236}">
                <a16:creationId xmlns:a16="http://schemas.microsoft.com/office/drawing/2014/main" id="{699469AB-6AD8-3EB8-A1D1-2EE67B5973FB}"/>
              </a:ext>
            </a:extLst>
          </p:cNvPr>
          <p:cNvGrpSpPr/>
          <p:nvPr/>
        </p:nvGrpSpPr>
        <p:grpSpPr>
          <a:xfrm>
            <a:off x="6114432" y="1610136"/>
            <a:ext cx="1408937" cy="417601"/>
            <a:chOff x="6780044" y="1241739"/>
            <a:chExt cx="1408937" cy="417601"/>
          </a:xfrm>
        </p:grpSpPr>
        <p:sp>
          <p:nvSpPr>
            <p:cNvPr id="31" name="Rectangle 30">
              <a:extLst>
                <a:ext uri="{FF2B5EF4-FFF2-40B4-BE49-F238E27FC236}">
                  <a16:creationId xmlns:a16="http://schemas.microsoft.com/office/drawing/2014/main" id="{555CC48B-461D-10AA-2C42-911EDC565120}"/>
                </a:ext>
              </a:extLst>
            </p:cNvPr>
            <p:cNvSpPr/>
            <p:nvPr/>
          </p:nvSpPr>
          <p:spPr>
            <a:xfrm>
              <a:off x="6780044" y="1241739"/>
              <a:ext cx="1408937" cy="417601"/>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2" name="TextBox 31">
              <a:extLst>
                <a:ext uri="{FF2B5EF4-FFF2-40B4-BE49-F238E27FC236}">
                  <a16:creationId xmlns:a16="http://schemas.microsoft.com/office/drawing/2014/main" id="{05EE43D1-578A-1D6F-2B03-4E74CEEF66F5}"/>
                </a:ext>
              </a:extLst>
            </p:cNvPr>
            <p:cNvSpPr txBox="1"/>
            <p:nvPr/>
          </p:nvSpPr>
          <p:spPr>
            <a:xfrm>
              <a:off x="6780044" y="1241739"/>
              <a:ext cx="1408937" cy="417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PER</a:t>
              </a:r>
            </a:p>
          </p:txBody>
        </p:sp>
      </p:grpSp>
      <p:grpSp>
        <p:nvGrpSpPr>
          <p:cNvPr id="33" name="Group 32">
            <a:extLst>
              <a:ext uri="{FF2B5EF4-FFF2-40B4-BE49-F238E27FC236}">
                <a16:creationId xmlns:a16="http://schemas.microsoft.com/office/drawing/2014/main" id="{4FC1C7F1-253E-6461-5492-4D713A00440F}"/>
              </a:ext>
            </a:extLst>
          </p:cNvPr>
          <p:cNvGrpSpPr/>
          <p:nvPr/>
        </p:nvGrpSpPr>
        <p:grpSpPr>
          <a:xfrm>
            <a:off x="3209925" y="3992483"/>
            <a:ext cx="1408937" cy="422800"/>
            <a:chOff x="3410331" y="1245938"/>
            <a:chExt cx="1408937" cy="422800"/>
          </a:xfrm>
        </p:grpSpPr>
        <p:sp>
          <p:nvSpPr>
            <p:cNvPr id="34" name="Rectangle 33">
              <a:extLst>
                <a:ext uri="{FF2B5EF4-FFF2-40B4-BE49-F238E27FC236}">
                  <a16:creationId xmlns:a16="http://schemas.microsoft.com/office/drawing/2014/main" id="{F4A66AF2-8AA2-0708-3050-32A7451BF2E7}"/>
                </a:ext>
              </a:extLst>
            </p:cNvPr>
            <p:cNvSpPr/>
            <p:nvPr/>
          </p:nvSpPr>
          <p:spPr>
            <a:xfrm>
              <a:off x="3410331" y="1245938"/>
              <a:ext cx="1408937" cy="42280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5" name="TextBox 34">
              <a:extLst>
                <a:ext uri="{FF2B5EF4-FFF2-40B4-BE49-F238E27FC236}">
                  <a16:creationId xmlns:a16="http://schemas.microsoft.com/office/drawing/2014/main" id="{35C28007-954E-01F7-2466-4DEA458689B1}"/>
                </a:ext>
              </a:extLst>
            </p:cNvPr>
            <p:cNvSpPr txBox="1"/>
            <p:nvPr/>
          </p:nvSpPr>
          <p:spPr>
            <a:xfrm>
              <a:off x="3410331" y="1245938"/>
              <a:ext cx="1408937" cy="42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LAR</a:t>
              </a:r>
            </a:p>
          </p:txBody>
        </p:sp>
      </p:grpSp>
      <p:grpSp>
        <p:nvGrpSpPr>
          <p:cNvPr id="36" name="Group 35">
            <a:extLst>
              <a:ext uri="{FF2B5EF4-FFF2-40B4-BE49-F238E27FC236}">
                <a16:creationId xmlns:a16="http://schemas.microsoft.com/office/drawing/2014/main" id="{86555212-7417-462A-8C80-2618D826E62B}"/>
              </a:ext>
            </a:extLst>
          </p:cNvPr>
          <p:cNvGrpSpPr/>
          <p:nvPr/>
        </p:nvGrpSpPr>
        <p:grpSpPr>
          <a:xfrm>
            <a:off x="2363962" y="2037529"/>
            <a:ext cx="1408937" cy="417454"/>
            <a:chOff x="5203034" y="1244846"/>
            <a:chExt cx="1408937" cy="417454"/>
          </a:xfrm>
        </p:grpSpPr>
        <p:sp>
          <p:nvSpPr>
            <p:cNvPr id="37" name="Rectangle 36">
              <a:extLst>
                <a:ext uri="{FF2B5EF4-FFF2-40B4-BE49-F238E27FC236}">
                  <a16:creationId xmlns:a16="http://schemas.microsoft.com/office/drawing/2014/main" id="{DCB395F8-5F2F-ADA9-437A-E97DDA0381BC}"/>
                </a:ext>
              </a:extLst>
            </p:cNvPr>
            <p:cNvSpPr/>
            <p:nvPr/>
          </p:nvSpPr>
          <p:spPr>
            <a:xfrm>
              <a:off x="5203034" y="1244846"/>
              <a:ext cx="1408937" cy="417454"/>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8" name="TextBox 37">
              <a:extLst>
                <a:ext uri="{FF2B5EF4-FFF2-40B4-BE49-F238E27FC236}">
                  <a16:creationId xmlns:a16="http://schemas.microsoft.com/office/drawing/2014/main" id="{F71DF939-533C-1517-8B34-FCBB7EA76418}"/>
                </a:ext>
              </a:extLst>
            </p:cNvPr>
            <p:cNvSpPr txBox="1"/>
            <p:nvPr/>
          </p:nvSpPr>
          <p:spPr>
            <a:xfrm>
              <a:off x="5203034" y="1244846"/>
              <a:ext cx="1408937" cy="4174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NAR</a:t>
              </a:r>
            </a:p>
          </p:txBody>
        </p:sp>
      </p:grpSp>
      <p:sp>
        <p:nvSpPr>
          <p:cNvPr id="3" name="Rectangle 2">
            <a:extLst>
              <a:ext uri="{FF2B5EF4-FFF2-40B4-BE49-F238E27FC236}">
                <a16:creationId xmlns:a16="http://schemas.microsoft.com/office/drawing/2014/main" id="{6789E764-3298-26FF-749D-1949C3B83952}"/>
              </a:ext>
            </a:extLst>
          </p:cNvPr>
          <p:cNvSpPr txBox="1">
            <a:spLocks noChangeArrowheads="1"/>
          </p:cNvSpPr>
          <p:nvPr/>
        </p:nvSpPr>
        <p:spPr bwMode="auto">
          <a:xfrm>
            <a:off x="308304" y="32146"/>
            <a:ext cx="9402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a:t>IADR Membership by Region</a:t>
            </a:r>
          </a:p>
        </p:txBody>
      </p:sp>
      <p:sp>
        <p:nvSpPr>
          <p:cNvPr id="4" name="TextBox 3">
            <a:extLst>
              <a:ext uri="{FF2B5EF4-FFF2-40B4-BE49-F238E27FC236}">
                <a16:creationId xmlns:a16="http://schemas.microsoft.com/office/drawing/2014/main" id="{7B4899C3-3AF3-4806-70F2-AA2FE15BD7ED}"/>
              </a:ext>
            </a:extLst>
          </p:cNvPr>
          <p:cNvSpPr txBox="1"/>
          <p:nvPr/>
        </p:nvSpPr>
        <p:spPr>
          <a:xfrm>
            <a:off x="5553059" y="5896620"/>
            <a:ext cx="1587999" cy="276999"/>
          </a:xfrm>
          <a:prstGeom prst="rect">
            <a:avLst/>
          </a:prstGeom>
          <a:noFill/>
        </p:spPr>
        <p:txBody>
          <a:bodyPr wrap="none" rtlCol="0">
            <a:spAutoFit/>
          </a:bodyPr>
          <a:lstStyle/>
          <a:p>
            <a:r>
              <a:rPr lang="en-US" sz="1200" i="1" dirty="0">
                <a:latin typeface="+mj-lt"/>
              </a:rPr>
              <a:t>as of August 1, 2025</a:t>
            </a:r>
          </a:p>
        </p:txBody>
      </p:sp>
    </p:spTree>
    <p:extLst>
      <p:ext uri="{BB962C8B-B14F-4D97-AF65-F5344CB8AC3E}">
        <p14:creationId xmlns:p14="http://schemas.microsoft.com/office/powerpoint/2010/main" val="239970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ACF8F16-2A07-4B29-9733-3A992A9ADD07}"/>
              </a:ext>
            </a:extLst>
          </p:cNvPr>
          <p:cNvPicPr>
            <a:picLocks noChangeAspect="1"/>
          </p:cNvPicPr>
          <p:nvPr/>
        </p:nvPicPr>
        <p:blipFill>
          <a:blip r:embed="rId3"/>
          <a:stretch>
            <a:fillRect/>
          </a:stretch>
        </p:blipFill>
        <p:spPr>
          <a:xfrm>
            <a:off x="8991600" y="2133600"/>
            <a:ext cx="38105" cy="123842"/>
          </a:xfrm>
          <a:prstGeom prst="rect">
            <a:avLst/>
          </a:prstGeom>
        </p:spPr>
      </p:pic>
      <p:pic>
        <p:nvPicPr>
          <p:cNvPr id="24" name="Picture 23">
            <a:extLst>
              <a:ext uri="{FF2B5EF4-FFF2-40B4-BE49-F238E27FC236}">
                <a16:creationId xmlns:a16="http://schemas.microsoft.com/office/drawing/2014/main" id="{0603941A-E2BF-4538-878A-6F3A8D4240E6}"/>
              </a:ext>
            </a:extLst>
          </p:cNvPr>
          <p:cNvPicPr>
            <a:picLocks noChangeAspect="1"/>
          </p:cNvPicPr>
          <p:nvPr/>
        </p:nvPicPr>
        <p:blipFill>
          <a:blip r:embed="rId4"/>
          <a:stretch>
            <a:fillRect/>
          </a:stretch>
        </p:blipFill>
        <p:spPr>
          <a:xfrm>
            <a:off x="5476126" y="3487504"/>
            <a:ext cx="6469662" cy="2054314"/>
          </a:xfrm>
          <a:prstGeom prst="rect">
            <a:avLst/>
          </a:prstGeom>
        </p:spPr>
      </p:pic>
      <p:pic>
        <p:nvPicPr>
          <p:cNvPr id="3" name="Picture 2">
            <a:extLst>
              <a:ext uri="{FF2B5EF4-FFF2-40B4-BE49-F238E27FC236}">
                <a16:creationId xmlns:a16="http://schemas.microsoft.com/office/drawing/2014/main" id="{DD6DA8B9-A39B-496A-9A06-8744C023A3C7}"/>
              </a:ext>
            </a:extLst>
          </p:cNvPr>
          <p:cNvPicPr>
            <a:picLocks noChangeAspect="1"/>
          </p:cNvPicPr>
          <p:nvPr/>
        </p:nvPicPr>
        <p:blipFill>
          <a:blip r:embed="rId5"/>
          <a:stretch>
            <a:fillRect/>
          </a:stretch>
        </p:blipFill>
        <p:spPr>
          <a:xfrm>
            <a:off x="1143000" y="1390105"/>
            <a:ext cx="7912125" cy="1799236"/>
          </a:xfrm>
          <a:prstGeom prst="rect">
            <a:avLst/>
          </a:prstGeom>
        </p:spPr>
      </p:pic>
      <p:pic>
        <p:nvPicPr>
          <p:cNvPr id="5" name="Picture 4">
            <a:extLst>
              <a:ext uri="{FF2B5EF4-FFF2-40B4-BE49-F238E27FC236}">
                <a16:creationId xmlns:a16="http://schemas.microsoft.com/office/drawing/2014/main" id="{A30DD401-868D-4E24-903C-ED80925F0305}"/>
              </a:ext>
            </a:extLst>
          </p:cNvPr>
          <p:cNvPicPr>
            <a:picLocks noChangeAspect="1"/>
          </p:cNvPicPr>
          <p:nvPr/>
        </p:nvPicPr>
        <p:blipFill>
          <a:blip r:embed="rId6"/>
          <a:stretch>
            <a:fillRect/>
          </a:stretch>
        </p:blipFill>
        <p:spPr>
          <a:xfrm>
            <a:off x="8991600" y="1410530"/>
            <a:ext cx="1981200" cy="1759424"/>
          </a:xfrm>
          <a:prstGeom prst="rect">
            <a:avLst/>
          </a:prstGeom>
        </p:spPr>
      </p:pic>
      <p:pic>
        <p:nvPicPr>
          <p:cNvPr id="7" name="Picture 6">
            <a:extLst>
              <a:ext uri="{FF2B5EF4-FFF2-40B4-BE49-F238E27FC236}">
                <a16:creationId xmlns:a16="http://schemas.microsoft.com/office/drawing/2014/main" id="{55B794F4-C116-4EC3-A715-2FD2A7EB2C83}"/>
              </a:ext>
            </a:extLst>
          </p:cNvPr>
          <p:cNvPicPr>
            <a:picLocks noChangeAspect="1"/>
          </p:cNvPicPr>
          <p:nvPr/>
        </p:nvPicPr>
        <p:blipFill>
          <a:blip r:embed="rId7"/>
          <a:stretch>
            <a:fillRect/>
          </a:stretch>
        </p:blipFill>
        <p:spPr>
          <a:xfrm>
            <a:off x="318949" y="3581400"/>
            <a:ext cx="5039594" cy="1797706"/>
          </a:xfrm>
          <a:prstGeom prst="rect">
            <a:avLst/>
          </a:prstGeom>
        </p:spPr>
      </p:pic>
      <p:pic>
        <p:nvPicPr>
          <p:cNvPr id="9" name="Picture 8">
            <a:extLst>
              <a:ext uri="{FF2B5EF4-FFF2-40B4-BE49-F238E27FC236}">
                <a16:creationId xmlns:a16="http://schemas.microsoft.com/office/drawing/2014/main" id="{A7777EC0-1BF3-4753-90FD-41489229E2CD}"/>
              </a:ext>
            </a:extLst>
          </p:cNvPr>
          <p:cNvPicPr>
            <a:picLocks noChangeAspect="1"/>
          </p:cNvPicPr>
          <p:nvPr/>
        </p:nvPicPr>
        <p:blipFill>
          <a:blip r:embed="rId8"/>
          <a:stretch>
            <a:fillRect/>
          </a:stretch>
        </p:blipFill>
        <p:spPr>
          <a:xfrm>
            <a:off x="10515600" y="5286239"/>
            <a:ext cx="943107" cy="600159"/>
          </a:xfrm>
          <a:prstGeom prst="rect">
            <a:avLst/>
          </a:prstGeom>
        </p:spPr>
      </p:pic>
      <p:pic>
        <p:nvPicPr>
          <p:cNvPr id="16" name="Picture 15">
            <a:extLst>
              <a:ext uri="{FF2B5EF4-FFF2-40B4-BE49-F238E27FC236}">
                <a16:creationId xmlns:a16="http://schemas.microsoft.com/office/drawing/2014/main" id="{2B28D897-DBDA-464C-8ED7-24C232B5B016}"/>
              </a:ext>
            </a:extLst>
          </p:cNvPr>
          <p:cNvPicPr>
            <a:picLocks noChangeAspect="1"/>
          </p:cNvPicPr>
          <p:nvPr/>
        </p:nvPicPr>
        <p:blipFill>
          <a:blip r:embed="rId8"/>
          <a:stretch>
            <a:fillRect/>
          </a:stretch>
        </p:blipFill>
        <p:spPr>
          <a:xfrm>
            <a:off x="6477000" y="1268521"/>
            <a:ext cx="1034132" cy="658084"/>
          </a:xfrm>
          <a:prstGeom prst="rect">
            <a:avLst/>
          </a:prstGeom>
        </p:spPr>
      </p:pic>
      <p:sp>
        <p:nvSpPr>
          <p:cNvPr id="4" name="Rectangle 2">
            <a:extLst>
              <a:ext uri="{FF2B5EF4-FFF2-40B4-BE49-F238E27FC236}">
                <a16:creationId xmlns:a16="http://schemas.microsoft.com/office/drawing/2014/main" id="{5B64100F-0395-5B3B-927D-DABAE53E3297}"/>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a:t>Membership Benefits</a:t>
            </a:r>
          </a:p>
        </p:txBody>
      </p:sp>
      <p:pic>
        <p:nvPicPr>
          <p:cNvPr id="2" name="Picture 1" descr="A blue and white circle with a triangle in the center&#10;&#10;Description automatically generated">
            <a:extLst>
              <a:ext uri="{FF2B5EF4-FFF2-40B4-BE49-F238E27FC236}">
                <a16:creationId xmlns:a16="http://schemas.microsoft.com/office/drawing/2014/main" id="{73E84813-68E1-B1C6-6017-5D4787CCA795}"/>
              </a:ext>
            </a:extLst>
          </p:cNvPr>
          <p:cNvPicPr>
            <a:picLocks noChangeAspect="1"/>
          </p:cNvPicPr>
          <p:nvPr/>
        </p:nvPicPr>
        <p:blipFill rotWithShape="1">
          <a:blip r:embed="rId9">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144719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54D278F7-883C-D447-5373-F820ECAD01E1}"/>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31961" y="1311662"/>
            <a:ext cx="3189297" cy="4112274"/>
          </a:xfrm>
          <a:prstGeom prst="rect">
            <a:avLst/>
          </a:prstGeom>
          <a:noFill/>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414548" y="5510469"/>
            <a:ext cx="1826269" cy="341632"/>
          </a:xfrm>
          <a:prstGeom prst="rect">
            <a:avLst/>
          </a:prstGeom>
        </p:spPr>
        <p:txBody>
          <a:bodyPr wrap="none">
            <a:spAutoFit/>
          </a:bodyPr>
          <a:lstStyle/>
          <a:p>
            <a:pPr algn="ctr">
              <a:lnSpc>
                <a:spcPct val="90000"/>
              </a:lnSpc>
              <a:defRPr/>
            </a:pPr>
            <a:r>
              <a:rPr lang="en-US">
                <a:solidFill>
                  <a:srgbClr val="376092"/>
                </a:solidFill>
                <a:latin typeface="+mn-lt"/>
              </a:rPr>
              <a:t>www.iadr.org/jdr</a:t>
            </a:r>
          </a:p>
        </p:txBody>
      </p:sp>
      <p:sp>
        <p:nvSpPr>
          <p:cNvPr id="8" name="Content Placeholder 2">
            <a:extLst>
              <a:ext uri="{FF2B5EF4-FFF2-40B4-BE49-F238E27FC236}">
                <a16:creationId xmlns:a16="http://schemas.microsoft.com/office/drawing/2014/main" id="{E4EA1CBE-ABA0-4E25-94AF-3C869B7496ED}"/>
              </a:ext>
            </a:extLst>
          </p:cNvPr>
          <p:cNvSpPr txBox="1">
            <a:spLocks/>
          </p:cNvSpPr>
          <p:nvPr/>
        </p:nvSpPr>
        <p:spPr bwMode="auto">
          <a:xfrm>
            <a:off x="4212046" y="1318189"/>
            <a:ext cx="7409683" cy="44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fontAlgn="base">
              <a:buNone/>
            </a:pPr>
            <a:r>
              <a:rPr lang="en-US" sz="2000" b="0" dirty="0">
                <a:solidFill>
                  <a:srgbClr val="1F497D"/>
                </a:solidFill>
                <a:effectLst/>
                <a:latin typeface="Arial" panose="020B0604020202020204" pitchFamily="34" charset="0"/>
                <a:cs typeface="Arial" panose="020B0604020202020204" pitchFamily="34" charset="0"/>
              </a:rPr>
              <a:t>Editor-in-Chief: Nicholas Jakubovics</a:t>
            </a:r>
          </a:p>
          <a:p>
            <a:pPr marL="0" indent="0" algn="l" fontAlgn="base">
              <a:buNone/>
            </a:pPr>
            <a:endParaRPr lang="en-US" sz="2000" i="1" dirty="0">
              <a:solidFill>
                <a:srgbClr val="1F497D"/>
              </a:solidFill>
              <a:latin typeface="Arial" panose="020B0604020202020204" pitchFamily="34" charset="0"/>
              <a:cs typeface="Arial" panose="020B0604020202020204" pitchFamily="34" charset="0"/>
            </a:endParaRPr>
          </a:p>
          <a:p>
            <a:pPr marL="0" indent="0" algn="l" fontAlgn="base">
              <a:buNone/>
            </a:pPr>
            <a:r>
              <a:rPr lang="en-US" sz="2000" b="0" i="1" dirty="0">
                <a:solidFill>
                  <a:srgbClr val="1F497D"/>
                </a:solidFill>
                <a:effectLst/>
                <a:latin typeface="Arial" panose="020B0604020202020204" pitchFamily="34" charset="0"/>
                <a:cs typeface="Arial" panose="020B0604020202020204" pitchFamily="34" charset="0"/>
              </a:rPr>
              <a:t>Journal Citation Reports</a:t>
            </a:r>
            <a:r>
              <a:rPr lang="en-US" sz="2000" b="0" i="0" dirty="0">
                <a:solidFill>
                  <a:srgbClr val="1F497D"/>
                </a:solidFill>
                <a:effectLst/>
                <a:latin typeface="Arial" panose="020B0604020202020204" pitchFamily="34" charset="0"/>
                <a:cs typeface="Arial" panose="020B0604020202020204" pitchFamily="34" charset="0"/>
              </a:rPr>
              <a:t>™ results for the </a:t>
            </a:r>
            <a:r>
              <a:rPr lang="en-US" sz="2000" b="0" i="1" dirty="0">
                <a:solidFill>
                  <a:srgbClr val="1F497D"/>
                </a:solidFill>
                <a:effectLst/>
                <a:latin typeface="Arial" panose="020B0604020202020204" pitchFamily="34" charset="0"/>
                <a:cs typeface="Arial" panose="020B0604020202020204" pitchFamily="34" charset="0"/>
              </a:rPr>
              <a:t>JDR</a:t>
            </a:r>
            <a:r>
              <a:rPr lang="en-US" sz="2000" b="0" i="0" dirty="0">
                <a:solidFill>
                  <a:srgbClr val="1F497D"/>
                </a:solidFill>
                <a:effectLst/>
                <a:latin typeface="Arial" panose="020B0604020202020204" pitchFamily="34" charset="0"/>
                <a:cs typeface="Arial" panose="020B0604020202020204" pitchFamily="34" charset="0"/>
              </a:rPr>
              <a:t>:</a:t>
            </a:r>
          </a:p>
          <a:p>
            <a:pPr lvl="1">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Total citations: 24,424, ranking #1 of 162</a:t>
            </a:r>
          </a:p>
          <a:p>
            <a:pPr lvl="1">
              <a:buFont typeface="Arial" panose="020B0604020202020204" pitchFamily="34" charset="0"/>
              <a:buChar char="•"/>
            </a:pPr>
            <a:r>
              <a:rPr lang="en-US" sz="2000" b="0" i="0" dirty="0">
                <a:solidFill>
                  <a:srgbClr val="1F497D"/>
                </a:solidFill>
                <a:effectLst/>
                <a:latin typeface="Arial" panose="020B0604020202020204" pitchFamily="34" charset="0"/>
                <a:cs typeface="Arial" panose="020B0604020202020204" pitchFamily="34" charset="0"/>
              </a:rPr>
              <a:t>Journal Impact Factor™: 5.9, ranking #7 of 162</a:t>
            </a:r>
          </a:p>
          <a:p>
            <a:pPr lvl="1">
              <a:buFont typeface="Arial" panose="020B0604020202020204" pitchFamily="34" charset="0"/>
              <a:buChar char="•"/>
            </a:pPr>
            <a:r>
              <a:rPr lang="en-US" sz="2000" b="0" i="0" dirty="0">
                <a:solidFill>
                  <a:srgbClr val="1F497D"/>
                </a:solidFill>
                <a:effectLst/>
                <a:latin typeface="Arial" panose="020B0604020202020204" pitchFamily="34" charset="0"/>
                <a:cs typeface="Arial" panose="020B0604020202020204" pitchFamily="34" charset="0"/>
              </a:rPr>
              <a:t>5-year Journal Impact Factor™: 7.3, ranking #5 of 162</a:t>
            </a:r>
          </a:p>
          <a:p>
            <a:pPr lvl="1">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Article Influence Score: 1.657, ranking #4 of 162</a:t>
            </a:r>
          </a:p>
          <a:p>
            <a:pPr lvl="1">
              <a:buFont typeface="Arial" panose="020B0604020202020204" pitchFamily="34" charset="0"/>
              <a:buChar char="•"/>
            </a:pPr>
            <a:r>
              <a:rPr lang="en-US" sz="2000" b="0" i="0" dirty="0" err="1">
                <a:solidFill>
                  <a:srgbClr val="1F497D"/>
                </a:solidFill>
                <a:effectLst/>
                <a:latin typeface="Arial" panose="020B0604020202020204" pitchFamily="34" charset="0"/>
                <a:cs typeface="Arial" panose="020B0604020202020204" pitchFamily="34" charset="0"/>
              </a:rPr>
              <a:t>Eigenfactor</a:t>
            </a:r>
            <a:r>
              <a:rPr lang="en-US" sz="2000" b="0" i="0" dirty="0">
                <a:solidFill>
                  <a:srgbClr val="1F497D"/>
                </a:solidFill>
                <a:effectLst/>
                <a:latin typeface="Arial" panose="020B0604020202020204" pitchFamily="34" charset="0"/>
                <a:cs typeface="Arial" panose="020B0604020202020204" pitchFamily="34" charset="0"/>
              </a:rPr>
              <a:t>: 0.01126</a:t>
            </a:r>
          </a:p>
          <a:p>
            <a:pPr lvl="1">
              <a:buFont typeface="Arial" panose="020B0604020202020204" pitchFamily="34" charset="0"/>
              <a:buChar char="•"/>
            </a:pPr>
            <a:r>
              <a:rPr lang="en-US" sz="20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Immediacy Index: 0.9</a:t>
            </a:r>
          </a:p>
          <a:p>
            <a:pPr marL="57150" indent="0">
              <a:buNone/>
            </a:pPr>
            <a:br>
              <a:rPr lang="en-US" sz="1800" dirty="0">
                <a:solidFill>
                  <a:srgbClr val="1F497D"/>
                </a:solidFill>
                <a:latin typeface="Arial" panose="020B0604020202020204" pitchFamily="34" charset="0"/>
                <a:cs typeface="Arial" panose="020B0604020202020204" pitchFamily="34" charset="0"/>
              </a:rPr>
            </a:br>
            <a:r>
              <a:rPr lang="en-US" sz="1600" dirty="0">
                <a:solidFill>
                  <a:srgbClr val="1F497D"/>
                </a:solidFill>
                <a:latin typeface="Arial" panose="020B0604020202020204" pitchFamily="34" charset="0"/>
                <a:cs typeface="Arial" panose="020B0604020202020204" pitchFamily="34" charset="0"/>
              </a:rPr>
              <a:t>Published manuscripts appear in print and </a:t>
            </a:r>
            <a:r>
              <a:rPr lang="en-US" sz="1600" i="1" dirty="0">
                <a:solidFill>
                  <a:srgbClr val="1F497D"/>
                </a:solidFill>
                <a:latin typeface="Arial" panose="020B0604020202020204" pitchFamily="34" charset="0"/>
                <a:cs typeface="Arial" panose="020B0604020202020204" pitchFamily="34" charset="0"/>
              </a:rPr>
              <a:t>Online First</a:t>
            </a:r>
            <a:r>
              <a:rPr lang="en-US" sz="1600" dirty="0">
                <a:solidFill>
                  <a:srgbClr val="1F497D"/>
                </a:solidFill>
                <a:latin typeface="Arial" panose="020B0604020202020204" pitchFamily="34" charset="0"/>
                <a:cs typeface="Arial" panose="020B0604020202020204" pitchFamily="34" charset="0"/>
              </a:rPr>
              <a:t>, by which forthcoming articles are published online before they are scheduled to appear in print.</a:t>
            </a:r>
            <a:endParaRPr lang="en-US" sz="1800" dirty="0">
              <a:solidFill>
                <a:srgbClr val="1F497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C91A992-E4D2-412F-9030-1C2A21AD3F07}"/>
              </a:ext>
            </a:extLst>
          </p:cNvPr>
          <p:cNvSpPr txBox="1"/>
          <p:nvPr/>
        </p:nvSpPr>
        <p:spPr>
          <a:xfrm>
            <a:off x="3751087" y="5852101"/>
            <a:ext cx="6788576" cy="307777"/>
          </a:xfrm>
          <a:prstGeom prst="rect">
            <a:avLst/>
          </a:prstGeom>
          <a:noFill/>
        </p:spPr>
        <p:txBody>
          <a:bodyPr wrap="square" rtlCol="0">
            <a:spAutoFit/>
          </a:bodyPr>
          <a:lstStyle/>
          <a:p>
            <a:pPr algn="ctr"/>
            <a:r>
              <a:rPr lang="en-US" sz="1400" dirty="0">
                <a:solidFill>
                  <a:srgbClr val="376092"/>
                </a:solidFill>
                <a:effectLst/>
                <a:latin typeface="+mn-lt"/>
                <a:ea typeface="Calibri" panose="020F0502020204030204" pitchFamily="34" charset="0"/>
                <a:cs typeface="Times New Roman" panose="02020603050405020304" pitchFamily="18" charset="0"/>
              </a:rPr>
              <a:t>Follow the </a:t>
            </a:r>
            <a:r>
              <a:rPr lang="en-US" sz="1400" i="1" dirty="0">
                <a:solidFill>
                  <a:srgbClr val="376092"/>
                </a:solidFill>
                <a:effectLst/>
                <a:latin typeface="+mn-lt"/>
                <a:ea typeface="Calibri" panose="020F0502020204030204" pitchFamily="34" charset="0"/>
                <a:cs typeface="Times New Roman" panose="02020603050405020304" pitchFamily="18" charset="0"/>
              </a:rPr>
              <a:t>JDR</a:t>
            </a:r>
            <a:r>
              <a:rPr lang="en-US" sz="1400" dirty="0">
                <a:solidFill>
                  <a:srgbClr val="376092"/>
                </a:solidFill>
                <a:effectLst/>
                <a:latin typeface="+mn-lt"/>
                <a:ea typeface="Calibri" panose="020F0502020204030204" pitchFamily="34" charset="0"/>
                <a:cs typeface="Times New Roman" panose="02020603050405020304" pitchFamily="18" charset="0"/>
              </a:rPr>
              <a:t> on </a:t>
            </a:r>
            <a:r>
              <a:rPr lang="en-US" sz="1400" dirty="0">
                <a:solidFill>
                  <a:srgbClr val="376092"/>
                </a:solidFill>
                <a:effectLst/>
                <a:latin typeface="+mn-lt"/>
                <a:ea typeface="Calibri" panose="020F0502020204030204" pitchFamily="34" charset="0"/>
                <a:cs typeface="Gill Sans MT" panose="020B0502020104020203" pitchFamily="34" charset="0"/>
              </a:rPr>
              <a:t>Twitter </a:t>
            </a:r>
            <a:r>
              <a:rPr lang="en-US" sz="1400" dirty="0">
                <a:solidFill>
                  <a:srgbClr val="376092"/>
                </a:solidFill>
                <a:latin typeface="+mn-lt"/>
              </a:rPr>
              <a:t>@JDentRes (75 Following, 2,663 Followers)</a:t>
            </a:r>
          </a:p>
        </p:txBody>
      </p:sp>
      <p:sp>
        <p:nvSpPr>
          <p:cNvPr id="9" name="Rectangle 2">
            <a:extLst>
              <a:ext uri="{FF2B5EF4-FFF2-40B4-BE49-F238E27FC236}">
                <a16:creationId xmlns:a16="http://schemas.microsoft.com/office/drawing/2014/main" id="{5C1CAF15-2931-F482-E29C-453B57291800}"/>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sz="4000" i="1"/>
              <a:t>Journal of Dental Research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70F3E0-1FCD-3D91-869E-30E02F52A751}"/>
              </a:ext>
            </a:extLst>
          </p:cNvPr>
          <p:cNvSpPr/>
          <p:nvPr/>
        </p:nvSpPr>
        <p:spPr>
          <a:xfrm>
            <a:off x="1374819" y="5423841"/>
            <a:ext cx="2082750" cy="341632"/>
          </a:xfrm>
          <a:prstGeom prst="rect">
            <a:avLst/>
          </a:prstGeom>
        </p:spPr>
        <p:txBody>
          <a:bodyPr wrap="none">
            <a:spAutoFit/>
          </a:bodyPr>
          <a:lstStyle/>
          <a:p>
            <a:pPr algn="ctr">
              <a:lnSpc>
                <a:spcPct val="90000"/>
              </a:lnSpc>
              <a:defRPr/>
            </a:pPr>
            <a:r>
              <a:rPr lang="en-US">
                <a:solidFill>
                  <a:srgbClr val="376092"/>
                </a:solidFill>
                <a:latin typeface="+mn-lt"/>
              </a:rPr>
              <a:t>www.iadr.org/jdrctr</a:t>
            </a:r>
          </a:p>
        </p:txBody>
      </p:sp>
      <p:sp>
        <p:nvSpPr>
          <p:cNvPr id="9" name="Rectangle 3">
            <a:extLst>
              <a:ext uri="{FF2B5EF4-FFF2-40B4-BE49-F238E27FC236}">
                <a16:creationId xmlns:a16="http://schemas.microsoft.com/office/drawing/2014/main" id="{1EE1D0AF-1766-6FCC-3864-404F3A1879CC}"/>
              </a:ext>
            </a:extLst>
          </p:cNvPr>
          <p:cNvSpPr txBox="1">
            <a:spLocks noChangeArrowheads="1"/>
          </p:cNvSpPr>
          <p:nvPr/>
        </p:nvSpPr>
        <p:spPr bwMode="auto">
          <a:xfrm>
            <a:off x="4175391" y="1465489"/>
            <a:ext cx="7315200" cy="4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lnSpc>
                <a:spcPct val="90000"/>
              </a:lnSpc>
              <a:spcAft>
                <a:spcPts val="0"/>
              </a:spcAft>
              <a:buNone/>
              <a:defRPr/>
            </a:pPr>
            <a:r>
              <a:rPr lang="en-US" sz="2000" dirty="0">
                <a:solidFill>
                  <a:srgbClr val="1F497D"/>
                </a:solidFill>
                <a:latin typeface="Arial" panose="020B0604020202020204" pitchFamily="34" charset="0"/>
                <a:cs typeface="Arial" panose="020B0604020202020204" pitchFamily="34" charset="0"/>
              </a:rPr>
              <a:t>Editor-in-Chief: Jocelyne S. Feine</a:t>
            </a:r>
          </a:p>
          <a:p>
            <a:pPr marL="0" indent="0" eaLnBrk="1" fontAlgn="auto" hangingPunct="1">
              <a:lnSpc>
                <a:spcPct val="90000"/>
              </a:lnSpc>
              <a:spcAft>
                <a:spcPts val="0"/>
              </a:spcAft>
              <a:buNone/>
              <a:defRPr/>
            </a:pPr>
            <a:endParaRPr lang="en-US" sz="2000" i="1" dirty="0">
              <a:solidFill>
                <a:srgbClr val="1F497D"/>
              </a:solidFill>
              <a:latin typeface="Arial" panose="020B0604020202020204" pitchFamily="34" charset="0"/>
              <a:cs typeface="Arial" panose="020B0604020202020204" pitchFamily="34" charset="0"/>
            </a:endParaRPr>
          </a:p>
          <a:p>
            <a:pPr marL="0" indent="0" algn="l" fontAlgn="base">
              <a:buNone/>
            </a:pPr>
            <a:r>
              <a:rPr lang="en-US" sz="2000" b="0" i="1" dirty="0">
                <a:solidFill>
                  <a:srgbClr val="1F497D"/>
                </a:solidFill>
                <a:effectLst/>
                <a:latin typeface="Arial" panose="020B0604020202020204" pitchFamily="34" charset="0"/>
                <a:cs typeface="Arial" panose="020B0604020202020204" pitchFamily="34" charset="0"/>
              </a:rPr>
              <a:t>Journal Citation Reports</a:t>
            </a:r>
            <a:r>
              <a:rPr lang="en-US" sz="2000" b="0" i="0" dirty="0">
                <a:solidFill>
                  <a:srgbClr val="1F497D"/>
                </a:solidFill>
                <a:effectLst/>
                <a:latin typeface="Arial" panose="020B0604020202020204" pitchFamily="34" charset="0"/>
                <a:cs typeface="Arial" panose="020B0604020202020204" pitchFamily="34" charset="0"/>
              </a:rPr>
              <a:t>™ results for the </a:t>
            </a:r>
            <a:r>
              <a:rPr lang="en-US" sz="2000" b="0" i="1" dirty="0">
                <a:solidFill>
                  <a:srgbClr val="1F497D"/>
                </a:solidFill>
                <a:effectLst/>
                <a:latin typeface="Arial" panose="020B0604020202020204" pitchFamily="34" charset="0"/>
                <a:cs typeface="Arial" panose="020B0604020202020204" pitchFamily="34" charset="0"/>
              </a:rPr>
              <a:t>JDR CTR</a:t>
            </a:r>
            <a:r>
              <a:rPr lang="en-US" sz="2000" b="0" i="0" dirty="0">
                <a:solidFill>
                  <a:srgbClr val="1F497D"/>
                </a:solidFill>
                <a:effectLst/>
                <a:latin typeface="Arial" panose="020B0604020202020204" pitchFamily="34" charset="0"/>
                <a:cs typeface="Arial" panose="020B0604020202020204" pitchFamily="34" charset="0"/>
              </a:rPr>
              <a:t>:</a:t>
            </a:r>
          </a:p>
          <a:p>
            <a:pPr lvl="1" eaLnBrk="1" fontAlgn="auto" hangingPunct="1">
              <a:lnSpc>
                <a:spcPct val="90000"/>
              </a:lnSpc>
              <a:spcAft>
                <a:spcPts val="0"/>
              </a:spcAft>
              <a:buFont typeface="Arial" pitchFamily="34" charset="0"/>
              <a:buChar char="•"/>
              <a:defRPr/>
            </a:pPr>
            <a:r>
              <a:rPr lang="en-US" sz="2000" b="0" i="0" dirty="0">
                <a:solidFill>
                  <a:srgbClr val="1F497D"/>
                </a:solidFill>
                <a:effectLst/>
                <a:latin typeface="Arial" panose="020B0604020202020204" pitchFamily="34" charset="0"/>
                <a:cs typeface="Arial" panose="020B0604020202020204" pitchFamily="34" charset="0"/>
              </a:rPr>
              <a:t>Journal Impact Factor™: 2.2, ranking #59 of 162 journals</a:t>
            </a:r>
            <a:endParaRPr lang="en-US" sz="20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p>
            <a:pPr lvl="1" eaLnBrk="1" fontAlgn="auto" hangingPunct="1">
              <a:lnSpc>
                <a:spcPct val="90000"/>
              </a:lnSpc>
              <a:spcAft>
                <a:spcPts val="0"/>
              </a:spcAft>
              <a:buFont typeface="Arial" pitchFamily="34" charset="0"/>
              <a:buChar char="•"/>
              <a:defRPr/>
            </a:pPr>
            <a:r>
              <a:rPr lang="en-US" sz="2000" dirty="0">
                <a:solidFill>
                  <a:srgbClr val="1F497D"/>
                </a:solidFill>
                <a:latin typeface="Arial" panose="020B0604020202020204" pitchFamily="34" charset="0"/>
                <a:cs typeface="Arial" panose="020B0604020202020204" pitchFamily="34" charset="0"/>
              </a:rPr>
              <a:t>5-year Journal Impact Factor™: 2.8</a:t>
            </a:r>
          </a:p>
          <a:p>
            <a:pPr lvl="1" eaLnBrk="1" fontAlgn="auto" hangingPunct="1">
              <a:lnSpc>
                <a:spcPct val="90000"/>
              </a:lnSpc>
              <a:spcAft>
                <a:spcPts val="0"/>
              </a:spcAft>
              <a:buFont typeface="Arial" pitchFamily="34" charset="0"/>
              <a:buChar char="•"/>
              <a:defRPr/>
            </a:pPr>
            <a:r>
              <a:rPr lang="en-US" sz="2000" dirty="0">
                <a:solidFill>
                  <a:srgbClr val="1F497D"/>
                </a:solidFill>
                <a:latin typeface="Arial" panose="020B0604020202020204" pitchFamily="34" charset="0"/>
                <a:cs typeface="Arial" panose="020B0604020202020204" pitchFamily="34" charset="0"/>
              </a:rPr>
              <a:t>Article Influence Score: 0.674</a:t>
            </a:r>
            <a:endParaRPr lang="en-US" sz="20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p>
            <a:pPr lvl="1" eaLnBrk="1" fontAlgn="auto" hangingPunct="1">
              <a:lnSpc>
                <a:spcPct val="90000"/>
              </a:lnSpc>
              <a:spcAft>
                <a:spcPts val="0"/>
              </a:spcAft>
              <a:buFont typeface="Arial" pitchFamily="34" charset="0"/>
              <a:buChar char="•"/>
              <a:defRPr/>
            </a:pPr>
            <a:r>
              <a:rPr lang="en-US" sz="2000" dirty="0" err="1">
                <a:solidFill>
                  <a:srgbClr val="1F497D"/>
                </a:solidFill>
                <a:effectLst/>
                <a:latin typeface="Arial" panose="020B0604020202020204" pitchFamily="34" charset="0"/>
                <a:ea typeface="Times New Roman" panose="02020603050405020304" pitchFamily="18" charset="0"/>
                <a:cs typeface="Arial" panose="020B0604020202020204" pitchFamily="34" charset="0"/>
              </a:rPr>
              <a:t>Eigenfactor</a:t>
            </a:r>
            <a:r>
              <a:rPr lang="en-US" sz="2000" b="0" i="0" dirty="0">
                <a:solidFill>
                  <a:srgbClr val="1F497D"/>
                </a:solidFill>
                <a:effectLst/>
                <a:latin typeface="Arial" panose="020B0604020202020204" pitchFamily="34" charset="0"/>
                <a:cs typeface="Arial" panose="020B0604020202020204" pitchFamily="34" charset="0"/>
              </a:rPr>
              <a:t>™:</a:t>
            </a:r>
            <a:r>
              <a:rPr lang="en-US" sz="20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0.00127</a:t>
            </a:r>
          </a:p>
          <a:p>
            <a:pPr lvl="1" eaLnBrk="1" fontAlgn="auto" hangingPunct="1">
              <a:lnSpc>
                <a:spcPct val="90000"/>
              </a:lnSpc>
              <a:spcAft>
                <a:spcPts val="0"/>
              </a:spcAft>
              <a:buFont typeface="Arial" pitchFamily="34" charset="0"/>
              <a:buChar char="•"/>
              <a:defRPr/>
            </a:pPr>
            <a:r>
              <a:rPr lang="en-US" sz="20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Immediacy Index: 0.300 </a:t>
            </a:r>
          </a:p>
        </p:txBody>
      </p:sp>
      <p:pic>
        <p:nvPicPr>
          <p:cNvPr id="10" name="Picture 4" descr="Issues">
            <a:extLst>
              <a:ext uri="{FF2B5EF4-FFF2-40B4-BE49-F238E27FC236}">
                <a16:creationId xmlns:a16="http://schemas.microsoft.com/office/drawing/2014/main" id="{DC44914B-CE8A-A8EE-3E63-2F9F93DD3C0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1394" y="1316470"/>
            <a:ext cx="3089600" cy="4012950"/>
          </a:xfrm>
          <a:prstGeom prst="rect">
            <a:avLst/>
          </a:prstGeom>
          <a:noFill/>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C19A17E-D914-B436-1F85-CA305E9BB9FA}"/>
              </a:ext>
            </a:extLst>
          </p:cNvPr>
          <p:cNvSpPr txBox="1"/>
          <p:nvPr/>
        </p:nvSpPr>
        <p:spPr>
          <a:xfrm>
            <a:off x="4014794" y="5021643"/>
            <a:ext cx="7844290" cy="307777"/>
          </a:xfrm>
          <a:prstGeom prst="rect">
            <a:avLst/>
          </a:prstGeom>
          <a:noFill/>
        </p:spPr>
        <p:txBody>
          <a:bodyPr wrap="square" rtlCol="0">
            <a:spAutoFit/>
          </a:bodyPr>
          <a:lstStyle/>
          <a:p>
            <a:pPr algn="ctr"/>
            <a:r>
              <a:rPr lang="en-US" sz="1400" dirty="0">
                <a:solidFill>
                  <a:srgbClr val="376092"/>
                </a:solidFill>
                <a:effectLst/>
                <a:latin typeface="+mn-lt"/>
                <a:ea typeface="Calibri" panose="020F0502020204030204" pitchFamily="34" charset="0"/>
                <a:cs typeface="Times New Roman" panose="02020603050405020304" pitchFamily="18" charset="0"/>
              </a:rPr>
              <a:t>Follow the </a:t>
            </a:r>
            <a:r>
              <a:rPr lang="en-US" sz="1400" i="1" dirty="0">
                <a:solidFill>
                  <a:srgbClr val="376092"/>
                </a:solidFill>
                <a:effectLst/>
                <a:latin typeface="+mn-lt"/>
                <a:ea typeface="Calibri" panose="020F0502020204030204" pitchFamily="34" charset="0"/>
                <a:cs typeface="Times New Roman" panose="02020603050405020304" pitchFamily="18" charset="0"/>
              </a:rPr>
              <a:t>JDR CTR</a:t>
            </a:r>
            <a:r>
              <a:rPr lang="en-US" sz="1400" dirty="0">
                <a:solidFill>
                  <a:srgbClr val="376092"/>
                </a:solidFill>
                <a:effectLst/>
                <a:latin typeface="+mn-lt"/>
                <a:ea typeface="Calibri" panose="020F0502020204030204" pitchFamily="34" charset="0"/>
                <a:cs typeface="Times New Roman" panose="02020603050405020304" pitchFamily="18" charset="0"/>
              </a:rPr>
              <a:t> on </a:t>
            </a:r>
            <a:r>
              <a:rPr lang="en-US" sz="1400" dirty="0">
                <a:solidFill>
                  <a:srgbClr val="376092"/>
                </a:solidFill>
                <a:effectLst/>
                <a:latin typeface="+mn-lt"/>
                <a:ea typeface="Calibri" panose="020F0502020204030204" pitchFamily="34" charset="0"/>
                <a:cs typeface="Gill Sans MT" panose="020B0502020104020203" pitchFamily="34" charset="0"/>
              </a:rPr>
              <a:t>Twitter </a:t>
            </a:r>
            <a:r>
              <a:rPr lang="en-US" sz="1400" dirty="0">
                <a:solidFill>
                  <a:srgbClr val="376092"/>
                </a:solidFill>
                <a:latin typeface="+mn-lt"/>
              </a:rPr>
              <a:t>@JDRClinTransRes (31 Following, 443 Followers)</a:t>
            </a:r>
          </a:p>
        </p:txBody>
      </p:sp>
      <p:sp>
        <p:nvSpPr>
          <p:cNvPr id="5" name="Rectangle 2">
            <a:extLst>
              <a:ext uri="{FF2B5EF4-FFF2-40B4-BE49-F238E27FC236}">
                <a16:creationId xmlns:a16="http://schemas.microsoft.com/office/drawing/2014/main" id="{AA34541D-73A5-ADBA-214D-B7D9C474A2D4}"/>
              </a:ext>
            </a:extLst>
          </p:cNvPr>
          <p:cNvSpPr txBox="1">
            <a:spLocks noChangeArrowheads="1"/>
          </p:cNvSpPr>
          <p:nvPr/>
        </p:nvSpPr>
        <p:spPr bwMode="auto">
          <a:xfrm>
            <a:off x="308305" y="32146"/>
            <a:ext cx="99700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sz="4000" i="1"/>
              <a:t>JDR Clinical &amp; Translational Research</a:t>
            </a:r>
          </a:p>
        </p:txBody>
      </p:sp>
    </p:spTree>
    <p:extLst>
      <p:ext uri="{BB962C8B-B14F-4D97-AF65-F5344CB8AC3E}">
        <p14:creationId xmlns:p14="http://schemas.microsoft.com/office/powerpoint/2010/main" val="44392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5D5430E-ECD4-44C3-9F18-294CB3289E57}"/>
              </a:ext>
            </a:extLst>
          </p:cNvPr>
          <p:cNvSpPr txBox="1"/>
          <p:nvPr/>
        </p:nvSpPr>
        <p:spPr>
          <a:xfrm>
            <a:off x="445954" y="1641327"/>
            <a:ext cx="4517932" cy="3416320"/>
          </a:xfrm>
          <a:prstGeom prst="rect">
            <a:avLst/>
          </a:prstGeom>
          <a:noFill/>
        </p:spPr>
        <p:txBody>
          <a:bodyPr wrap="square" rtlCol="0">
            <a:spAutoFit/>
          </a:bodyPr>
          <a:lstStyle/>
          <a:p>
            <a:pPr marL="0" marR="0"/>
            <a:r>
              <a:rPr lang="en-US" sz="2400">
                <a:solidFill>
                  <a:srgbClr val="376092"/>
                </a:solidFill>
                <a:effectLst/>
                <a:latin typeface="Arial" panose="020B0604020202020204" pitchFamily="34" charset="0"/>
                <a:ea typeface="Times New Roman" panose="02020603050405020304" pitchFamily="18" charset="0"/>
                <a:cs typeface="Times New Roman" panose="02020603050405020304" pitchFamily="18" charset="0"/>
              </a:rPr>
              <a:t>The IADR Online Community allows members to engage with their colleagues throughout the year. </a:t>
            </a:r>
          </a:p>
          <a:p>
            <a:pPr marL="0" marR="0"/>
            <a:endParaRPr lang="en-US" sz="2400">
              <a:solidFill>
                <a:srgbClr val="376092"/>
              </a:solidFill>
              <a:latin typeface="Arial" panose="020B0604020202020204" pitchFamily="34" charset="0"/>
              <a:ea typeface="Times New Roman" panose="02020603050405020304" pitchFamily="18" charset="0"/>
              <a:cs typeface="Times New Roman" panose="02020603050405020304" pitchFamily="18" charset="0"/>
            </a:endParaRPr>
          </a:p>
          <a:p>
            <a:pPr marL="0" marR="0"/>
            <a:r>
              <a:rPr lang="en-US" sz="2400">
                <a:solidFill>
                  <a:srgbClr val="376092"/>
                </a:solidFill>
                <a:effectLst/>
                <a:latin typeface="Arial" panose="020B0604020202020204" pitchFamily="34" charset="0"/>
                <a:ea typeface="Times New Roman" panose="02020603050405020304" pitchFamily="18" charset="0"/>
                <a:cs typeface="Times New Roman" panose="02020603050405020304" pitchFamily="18" charset="0"/>
              </a:rPr>
              <a:t>Members can discuss hot topics, share insights, and post resources while building their worldwide professional network. </a:t>
            </a:r>
          </a:p>
        </p:txBody>
      </p:sp>
      <p:sp>
        <p:nvSpPr>
          <p:cNvPr id="5" name="Rectangle 2">
            <a:extLst>
              <a:ext uri="{FF2B5EF4-FFF2-40B4-BE49-F238E27FC236}">
                <a16:creationId xmlns:a16="http://schemas.microsoft.com/office/drawing/2014/main" id="{8F13D9AA-6C58-3492-D96D-59F4DB4D9009}"/>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a:t>IADR Community</a:t>
            </a:r>
          </a:p>
        </p:txBody>
      </p:sp>
      <p:pic>
        <p:nvPicPr>
          <p:cNvPr id="3" name="Picture 2">
            <a:extLst>
              <a:ext uri="{FF2B5EF4-FFF2-40B4-BE49-F238E27FC236}">
                <a16:creationId xmlns:a16="http://schemas.microsoft.com/office/drawing/2014/main" id="{E0A9FA7D-0D9F-9B49-ECF1-E6AB9D64B423}"/>
              </a:ext>
            </a:extLst>
          </p:cNvPr>
          <p:cNvPicPr>
            <a:picLocks noChangeAspect="1"/>
          </p:cNvPicPr>
          <p:nvPr/>
        </p:nvPicPr>
        <p:blipFill>
          <a:blip r:embed="rId3"/>
          <a:srcRect t="-1" b="438"/>
          <a:stretch/>
        </p:blipFill>
        <p:spPr>
          <a:xfrm>
            <a:off x="5308833" y="1121002"/>
            <a:ext cx="6437213" cy="4615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9155475"/>
      </p:ext>
    </p:extLst>
  </p:cSld>
  <p:clrMapOvr>
    <a:masterClrMapping/>
  </p:clrMapOvr>
</p:sld>
</file>

<file path=ppt/theme/theme1.xml><?xml version="1.0" encoding="utf-8"?>
<a:theme xmlns:a="http://schemas.openxmlformats.org/drawingml/2006/main" name="Top Header w/ Bullet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1DCCD8DF26E4FB084A8B0EC87B308" ma:contentTypeVersion="20" ma:contentTypeDescription="Create a new document." ma:contentTypeScope="" ma:versionID="b253f9c05ece6e326a0ac68fd571857c">
  <xsd:schema xmlns:xsd="http://www.w3.org/2001/XMLSchema" xmlns:xs="http://www.w3.org/2001/XMLSchema" xmlns:p="http://schemas.microsoft.com/office/2006/metadata/properties" xmlns:ns2="5070aea2-17f6-4440-970e-814d7ac414f2" xmlns:ns3="996b4a3d-442b-41c7-be1d-abd3b7408d6c" targetNamespace="http://schemas.microsoft.com/office/2006/metadata/properties" ma:root="true" ma:fieldsID="d68c090f7022f7b67eba663331250004" ns2:_="" ns3:_="">
    <xsd:import namespace="5070aea2-17f6-4440-970e-814d7ac414f2"/>
    <xsd:import namespace="996b4a3d-442b-41c7-be1d-abd3b7408d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ChristopherFox"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0aea2-17f6-4440-970e-814d7ac41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62ab20-24cc-4213-92c9-15c88d45ddd7" ma:termSetId="09814cd3-568e-fe90-9814-8d621ff8fb84" ma:anchorId="fba54fb3-c3e1-fe81-a776-ca4b69148c4d" ma:open="true" ma:isKeyword="false">
      <xsd:complexType>
        <xsd:sequence>
          <xsd:element ref="pc:Terms" minOccurs="0" maxOccurs="1"/>
        </xsd:sequence>
      </xsd:complexType>
    </xsd:element>
    <xsd:element name="ChristopherFox" ma:index="24" nillable="true" ma:displayName="Christopher Fox" ma:default="1" ma:format="Dropdown" ma:internalName="ChristopherFox">
      <xsd:simpleType>
        <xsd:restriction base="dms:Boolea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6b4a3d-442b-41c7-be1d-abd3b7408d6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96e690-9043-427e-b3d2-ac7945ce6285}" ma:internalName="TaxCatchAll" ma:showField="CatchAllData" ma:web="996b4a3d-442b-41c7-be1d-abd3b7408d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70aea2-17f6-4440-970e-814d7ac414f2">
      <Terms xmlns="http://schemas.microsoft.com/office/infopath/2007/PartnerControls"/>
    </lcf76f155ced4ddcb4097134ff3c332f>
    <TaxCatchAll xmlns="996b4a3d-442b-41c7-be1d-abd3b7408d6c" xsi:nil="true"/>
    <ChristopherFox xmlns="5070aea2-17f6-4440-970e-814d7ac414f2">true</ChristopherFox>
  </documentManagement>
</p:properties>
</file>

<file path=customXml/itemProps1.xml><?xml version="1.0" encoding="utf-8"?>
<ds:datastoreItem xmlns:ds="http://schemas.openxmlformats.org/officeDocument/2006/customXml" ds:itemID="{98AC7F39-74EF-4ADB-B48B-FBCCBEC7EA8C}">
  <ds:schemaRefs>
    <ds:schemaRef ds:uri="5070aea2-17f6-4440-970e-814d7ac414f2"/>
    <ds:schemaRef ds:uri="996b4a3d-442b-41c7-be1d-abd3b7408d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0023158-CFC9-49F2-985D-1EB7ACF81948}">
  <ds:schemaRefs>
    <ds:schemaRef ds:uri="http://schemas.microsoft.com/sharepoint/v3/contenttype/forms"/>
  </ds:schemaRefs>
</ds:datastoreItem>
</file>

<file path=customXml/itemProps3.xml><?xml version="1.0" encoding="utf-8"?>
<ds:datastoreItem xmlns:ds="http://schemas.openxmlformats.org/officeDocument/2006/customXml" ds:itemID="{C6F8CA96-1058-4EE7-8AD6-461EF53E882C}">
  <ds:schemaRefs>
    <ds:schemaRef ds:uri="5070aea2-17f6-4440-970e-814d7ac414f2"/>
    <ds:schemaRef ds:uri="996b4a3d-442b-41c7-be1d-abd3b7408d6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TotalTime>
  <Words>1375</Words>
  <Application>Microsoft Office PowerPoint</Application>
  <PresentationFormat>Widescreen</PresentationFormat>
  <Paragraphs>238</Paragraphs>
  <Slides>18</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ＭＳ Ｐゴシック</vt:lpstr>
      <vt:lpstr>Arial</vt:lpstr>
      <vt:lpstr>Arial Nova</vt:lpstr>
      <vt:lpstr>BloggerSans</vt:lpstr>
      <vt:lpstr>Calibri</vt:lpstr>
      <vt:lpstr>Gill Sans MT</vt:lpstr>
      <vt:lpstr>Top Header w/ Bullet List</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IADR</dc:title>
  <dc:creator>Elise Bender</dc:creator>
  <cp:lastModifiedBy>Matthew Niner</cp:lastModifiedBy>
  <cp:revision>1</cp:revision>
  <dcterms:created xsi:type="dcterms:W3CDTF">2020-07-17T14:22:16Z</dcterms:created>
  <dcterms:modified xsi:type="dcterms:W3CDTF">2025-08-27T13:04:12Z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0x010100AF41DCCD8DF26E4FB084A8B0EC87B308</vt:lpwstr>
  </property>
  <property fmtid="{D5CDD505-2E9C-101B-9397-08002B2CF9AE}" pid="3" name="Order">
    <vt:r8>1223000</vt:r8>
  </property>
  <property fmtid="{D5CDD505-2E9C-101B-9397-08002B2CF9AE}" pid="4" name="MediaServiceImageTags">
    <vt:lpwstr/>
  </property>
</Properties>
</file>